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theme/themeOverride3.xml" ContentType="application/vnd.openxmlformats-officedocument.themeOverride+xml"/>
  <Override PartName="/ppt/notesSlides/notesSlide5.xml" ContentType="application/vnd.openxmlformats-officedocument.presentationml.notesSlide+xml"/>
  <Override PartName="/ppt/theme/themeOverride4.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6" r:id="rId4"/>
  </p:sldMasterIdLst>
  <p:notesMasterIdLst>
    <p:notesMasterId r:id="rId19"/>
  </p:notesMasterIdLst>
  <p:sldIdLst>
    <p:sldId id="256" r:id="rId5"/>
    <p:sldId id="296" r:id="rId6"/>
    <p:sldId id="367" r:id="rId7"/>
    <p:sldId id="396" r:id="rId8"/>
    <p:sldId id="397" r:id="rId9"/>
    <p:sldId id="398" r:id="rId10"/>
    <p:sldId id="371" r:id="rId11"/>
    <p:sldId id="369" r:id="rId12"/>
    <p:sldId id="368" r:id="rId13"/>
    <p:sldId id="399" r:id="rId14"/>
    <p:sldId id="400" r:id="rId15"/>
    <p:sldId id="308" r:id="rId16"/>
    <p:sldId id="351" r:id="rId17"/>
    <p:sldId id="305" r:id="rId18"/>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B51B7D6-E3E1-4D2E-BD2B-41B067C16376}">
          <p14:sldIdLst>
            <p14:sldId id="256"/>
            <p14:sldId id="296"/>
            <p14:sldId id="367"/>
            <p14:sldId id="396"/>
            <p14:sldId id="397"/>
            <p14:sldId id="398"/>
            <p14:sldId id="371"/>
            <p14:sldId id="369"/>
            <p14:sldId id="368"/>
            <p14:sldId id="399"/>
            <p14:sldId id="400"/>
            <p14:sldId id="308"/>
            <p14:sldId id="351"/>
            <p14:sldId id="30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2681101-8899-632E-4FEA-03C928B35E6F}" name="Polak, Elizabeth (DCJS)" initials="EP" userId="S::Elizabeth.Polak@dcjs.virginia.gov::741b9629-68b9-4844-99a0-c6b1dcf22110" providerId="AD"/>
  <p188:author id="{FF17F70A-9D91-8A88-BF86-48AEFAFDF68F}" name="Miles, Michelle (DCJS)" initials="M(" userId="S::michelle.miles@dcjs.virginia.gov::e42ae161-f67e-4bff-a6eb-f5f92a467389" providerId="AD"/>
  <p188:author id="{B2C8C911-F701-E4DE-1C85-75A1E8E9F43C}" name="Anderson, Dannie (DCJS)" initials="DA" userId="S::Dannie.Anderson@dcjs.virginia.gov::3309786d-ca09-4b25-9407-7fcc16175d79" providerId="AD"/>
  <p188:author id="{A88EAF30-9B18-37AE-C90D-293F170E7230}" name="Nolan, Jordy (DCJS)" initials="N(" userId="S::jordy.nolan@dcjs.virginia.gov::05db1268-310c-46ea-98fa-b461e63db604" providerId="AD"/>
  <p188:author id="{29EE456F-9911-0F7C-6D2A-90DADF73DB61}" name="Nolan, Jordy (DCJS)" initials="NJ(" userId="S::Jordy.Nolan@dcjs.virginia.gov::05db1268-310c-46ea-98fa-b461e63db604" providerId="AD"/>
  <p188:author id="{73C6A26F-A41A-D06A-884F-FE0400D7A9A4}" name="Vaughan, Phyllis (DCJS)" initials="PV" userId="S::Phyllis.Vaughan@dcjs.virginia.gov::57aff1a9-c439-4094-b2ef-f1b848d73506" providerId="AD"/>
  <p188:author id="{43BA6A98-E23B-9B9B-C910-847763CD5712}" name="Matthews, Tracy (DCJS)" initials="MT" userId="S::tracy.matthews@dcjs.virginia.gov::ab9ab72f-be30-494b-b234-6002b4959df5" providerId="AD"/>
  <p188:author id="{BC5EFCBA-B73C-777E-7269-26803D76DFA7}" name="Polak, Elizabeth (DCJS)" initials="P(" userId="S::elizabeth.polak@dcjs.virginia.gov::741b9629-68b9-4844-99a0-c6b1dcf22110" providerId="AD"/>
  <p188:author id="{8075E6E8-4D2E-C25E-B063-C1E2DB04A9C9}" name="Vaughan, Phyllis (DCJS)" initials="VP" userId="S::phyllis.vaughan@dcjs.virginia.gov::57aff1a9-c439-4094-b2ef-f1b848d7350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VITA Program" initials="VP" lastIdx="6" clrIdx="0">
    <p:extLst>
      <p:ext uri="{19B8F6BF-5375-455C-9EA6-DF929625EA0E}">
        <p15:presenceInfo xmlns:p15="http://schemas.microsoft.com/office/powerpoint/2012/main" userId="VITA Progr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171"/>
    <a:srgbClr val="8DBA3C"/>
    <a:srgbClr val="D5E997"/>
    <a:srgbClr val="F2975C"/>
    <a:srgbClr val="EEABA8"/>
    <a:srgbClr val="EFA079"/>
    <a:srgbClr val="F4BDA2"/>
    <a:srgbClr val="F1CD99"/>
    <a:srgbClr val="EBDF71"/>
    <a:srgbClr val="01ED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954" autoAdjust="0"/>
  </p:normalViewPr>
  <p:slideViewPr>
    <p:cSldViewPr snapToGrid="0">
      <p:cViewPr varScale="1">
        <p:scale>
          <a:sx n="47" d="100"/>
          <a:sy n="47" d="100"/>
        </p:scale>
        <p:origin x="3456" y="558"/>
      </p:cViewPr>
      <p:guideLst/>
    </p:cSldViewPr>
  </p:slideViewPr>
  <p:notesTextViewPr>
    <p:cViewPr>
      <p:scale>
        <a:sx n="3" d="2"/>
        <a:sy n="3" d="2"/>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hyperlink" Target="https://ogms.dcjs.virginia.gov/" TargetMode="Externa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s://ogms.dcjs.virginia.gov/" TargetMode="External"/><Relationship Id="rId7" Type="http://schemas.openxmlformats.org/officeDocument/2006/relationships/image" Target="../media/image9.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3E2F12-EEDF-47D3-A515-2CC7C72F8C17}"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F66964AC-74C7-47ED-B3FA-9532D6521848}">
      <dgm:prSet custT="1"/>
      <dgm:spPr/>
      <dgm:t>
        <a:bodyPr/>
        <a:lstStyle/>
        <a:p>
          <a:pPr>
            <a:defRPr cap="all"/>
          </a:pPr>
          <a:r>
            <a:rPr lang="en-US" sz="1600" cap="none" baseline="0" dirty="0"/>
            <a:t>Every user who manages a DCJS grant will need to register for an account</a:t>
          </a:r>
          <a:r>
            <a:rPr lang="en-US" sz="1400" cap="none" baseline="0" dirty="0"/>
            <a:t>. </a:t>
          </a:r>
        </a:p>
        <a:p>
          <a:pPr>
            <a:defRPr cap="all"/>
          </a:pPr>
          <a:r>
            <a:rPr lang="en-US" sz="1400" b="0" i="0" dirty="0">
              <a:solidFill>
                <a:schemeClr val="tx2"/>
              </a:solidFill>
              <a:hlinkClick xmlns:r="http://schemas.openxmlformats.org/officeDocument/2006/relationships" r:id="rId1">
                <a:extLst>
                  <a:ext uri="{A12FA001-AC4F-418D-AE19-62706E023703}">
                    <ahyp:hlinkClr xmlns:ahyp="http://schemas.microsoft.com/office/drawing/2018/hyperlinkcolor" val="tx"/>
                  </a:ext>
                </a:extLst>
              </a:hlinkClick>
            </a:rPr>
            <a:t>https://ogms.dcjs.virginia.gov/</a:t>
          </a:r>
          <a:endParaRPr lang="en-US" sz="1400" cap="none" baseline="0" dirty="0">
            <a:solidFill>
              <a:schemeClr val="tx2"/>
            </a:solidFill>
          </a:endParaRPr>
        </a:p>
      </dgm:t>
    </dgm:pt>
    <dgm:pt modelId="{5EC6074F-A261-44CF-815C-19A6955AD2D5}" type="parTrans" cxnId="{C8C7FC5E-7643-43FF-8233-3DE7CF17817B}">
      <dgm:prSet/>
      <dgm:spPr/>
      <dgm:t>
        <a:bodyPr/>
        <a:lstStyle/>
        <a:p>
          <a:endParaRPr lang="en-US"/>
        </a:p>
      </dgm:t>
    </dgm:pt>
    <dgm:pt modelId="{506CD21D-CFFD-43DB-9C53-C2342CE468EE}" type="sibTrans" cxnId="{C8C7FC5E-7643-43FF-8233-3DE7CF17817B}">
      <dgm:prSet/>
      <dgm:spPr/>
      <dgm:t>
        <a:bodyPr/>
        <a:lstStyle/>
        <a:p>
          <a:endParaRPr lang="en-US"/>
        </a:p>
      </dgm:t>
    </dgm:pt>
    <dgm:pt modelId="{B9FB3390-A06E-409C-9D4F-710E4CC92EE9}">
      <dgm:prSet custT="1"/>
      <dgm:spPr/>
      <dgm:t>
        <a:bodyPr/>
        <a:lstStyle/>
        <a:p>
          <a:pPr>
            <a:defRPr cap="all"/>
          </a:pPr>
          <a:r>
            <a:rPr lang="en-US" sz="1600" cap="none" baseline="0" dirty="0"/>
            <a:t>Includes individuals responsible for submitting a grant application, completing status reports, entering claims, and requesting funds. </a:t>
          </a:r>
        </a:p>
      </dgm:t>
    </dgm:pt>
    <dgm:pt modelId="{7EE8EF88-5204-4BF5-A953-0C32BBE3890F}" type="parTrans" cxnId="{00D9A047-D049-4207-BE13-47E4ADAF381C}">
      <dgm:prSet/>
      <dgm:spPr/>
      <dgm:t>
        <a:bodyPr/>
        <a:lstStyle/>
        <a:p>
          <a:endParaRPr lang="en-US"/>
        </a:p>
      </dgm:t>
    </dgm:pt>
    <dgm:pt modelId="{101F3CCD-C36A-4C8A-A83F-76699E49F37E}" type="sibTrans" cxnId="{00D9A047-D049-4207-BE13-47E4ADAF381C}">
      <dgm:prSet/>
      <dgm:spPr/>
      <dgm:t>
        <a:bodyPr/>
        <a:lstStyle/>
        <a:p>
          <a:endParaRPr lang="en-US"/>
        </a:p>
      </dgm:t>
    </dgm:pt>
    <dgm:pt modelId="{546A52AC-A7E7-4BDC-9387-818319092E78}">
      <dgm:prSet custT="1"/>
      <dgm:spPr/>
      <dgm:t>
        <a:bodyPr/>
        <a:lstStyle/>
        <a:p>
          <a:pPr>
            <a:defRPr cap="all"/>
          </a:pPr>
          <a:r>
            <a:rPr lang="en-US" sz="1600" cap="none" baseline="0" dirty="0"/>
            <a:t>Project Directors, Project Administrators, and Finance Officers are encouraged to register</a:t>
          </a:r>
          <a:r>
            <a:rPr lang="en-US" sz="1400" cap="none" baseline="0" dirty="0"/>
            <a:t>.</a:t>
          </a:r>
        </a:p>
      </dgm:t>
    </dgm:pt>
    <dgm:pt modelId="{6E40FD84-861F-41D8-BFBB-17EA0BFB429A}" type="parTrans" cxnId="{68BB6661-99D5-4379-8CC5-EC168C929E07}">
      <dgm:prSet/>
      <dgm:spPr/>
      <dgm:t>
        <a:bodyPr/>
        <a:lstStyle/>
        <a:p>
          <a:endParaRPr lang="en-US"/>
        </a:p>
      </dgm:t>
    </dgm:pt>
    <dgm:pt modelId="{21269C87-AE3A-4F72-AA2A-3B31971AFDBA}" type="sibTrans" cxnId="{68BB6661-99D5-4379-8CC5-EC168C929E07}">
      <dgm:prSet/>
      <dgm:spPr/>
      <dgm:t>
        <a:bodyPr/>
        <a:lstStyle/>
        <a:p>
          <a:endParaRPr lang="en-US"/>
        </a:p>
      </dgm:t>
    </dgm:pt>
    <dgm:pt modelId="{F4168243-3EEB-4225-AAC9-F8E59F07853C}">
      <dgm:prSet custT="1"/>
      <dgm:spPr/>
      <dgm:t>
        <a:bodyPr/>
        <a:lstStyle/>
        <a:p>
          <a:pPr>
            <a:defRPr cap="all"/>
          </a:pPr>
          <a:r>
            <a:rPr lang="en-US" sz="1600" cap="none" baseline="0" dirty="0"/>
            <a:t>Individuals must be added as an additional contact on the application to have access.</a:t>
          </a:r>
        </a:p>
      </dgm:t>
    </dgm:pt>
    <dgm:pt modelId="{E5B6746D-CA14-4C9E-862B-EDCC4E4F8D4E}" type="parTrans" cxnId="{89C7A017-01BD-4DF5-842F-B1349FCA91FA}">
      <dgm:prSet/>
      <dgm:spPr/>
      <dgm:t>
        <a:bodyPr/>
        <a:lstStyle/>
        <a:p>
          <a:endParaRPr lang="en-US"/>
        </a:p>
      </dgm:t>
    </dgm:pt>
    <dgm:pt modelId="{8C5F5C49-C9C1-4278-AFE8-01A04AB3386F}" type="sibTrans" cxnId="{89C7A017-01BD-4DF5-842F-B1349FCA91FA}">
      <dgm:prSet/>
      <dgm:spPr/>
      <dgm:t>
        <a:bodyPr/>
        <a:lstStyle/>
        <a:p>
          <a:endParaRPr lang="en-US"/>
        </a:p>
      </dgm:t>
    </dgm:pt>
    <dgm:pt modelId="{2BCB7177-7F39-40C8-B0BA-D0453CC6A65E}" type="pres">
      <dgm:prSet presAssocID="{923E2F12-EEDF-47D3-A515-2CC7C72F8C17}" presName="root" presStyleCnt="0">
        <dgm:presLayoutVars>
          <dgm:dir/>
          <dgm:resizeHandles val="exact"/>
        </dgm:presLayoutVars>
      </dgm:prSet>
      <dgm:spPr/>
    </dgm:pt>
    <dgm:pt modelId="{3D02182C-2D2D-4A6B-8F86-1B6EB9F9B0A9}" type="pres">
      <dgm:prSet presAssocID="{F66964AC-74C7-47ED-B3FA-9532D6521848}" presName="compNode" presStyleCnt="0"/>
      <dgm:spPr/>
    </dgm:pt>
    <dgm:pt modelId="{C85F6B29-14D4-4B0C-A8F4-2A04BB96C3FC}" type="pres">
      <dgm:prSet presAssocID="{F66964AC-74C7-47ED-B3FA-9532D6521848}" presName="iconBgRect" presStyleLbl="bgShp" presStyleIdx="0" presStyleCnt="4"/>
      <dgm:spPr/>
    </dgm:pt>
    <dgm:pt modelId="{FE977005-F933-424A-B047-CCEF97A6C0E8}" type="pres">
      <dgm:prSet presAssocID="{F66964AC-74C7-47ED-B3FA-9532D6521848}" presName="iconRect" presStyleLbl="node1" presStyleIdx="0" presStyleCnt="4"/>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User Network"/>
        </a:ext>
      </dgm:extLst>
    </dgm:pt>
    <dgm:pt modelId="{FAC02FF6-2E35-43D1-B547-240249EC1622}" type="pres">
      <dgm:prSet presAssocID="{F66964AC-74C7-47ED-B3FA-9532D6521848}" presName="spaceRect" presStyleCnt="0"/>
      <dgm:spPr/>
    </dgm:pt>
    <dgm:pt modelId="{7628DDDB-A649-4F67-9E44-8F5CA0E92778}" type="pres">
      <dgm:prSet presAssocID="{F66964AC-74C7-47ED-B3FA-9532D6521848}" presName="textRect" presStyleLbl="revTx" presStyleIdx="0" presStyleCnt="4">
        <dgm:presLayoutVars>
          <dgm:chMax val="1"/>
          <dgm:chPref val="1"/>
        </dgm:presLayoutVars>
      </dgm:prSet>
      <dgm:spPr/>
    </dgm:pt>
    <dgm:pt modelId="{32F7EAC2-44D1-474B-A19B-0547B22D5580}" type="pres">
      <dgm:prSet presAssocID="{506CD21D-CFFD-43DB-9C53-C2342CE468EE}" presName="sibTrans" presStyleCnt="0"/>
      <dgm:spPr/>
    </dgm:pt>
    <dgm:pt modelId="{C0D1F6E9-C726-42AA-97D6-40D31C5B9C07}" type="pres">
      <dgm:prSet presAssocID="{B9FB3390-A06E-409C-9D4F-710E4CC92EE9}" presName="compNode" presStyleCnt="0"/>
      <dgm:spPr/>
    </dgm:pt>
    <dgm:pt modelId="{A11C3460-4349-4F37-8C3E-50427F678E7E}" type="pres">
      <dgm:prSet presAssocID="{B9FB3390-A06E-409C-9D4F-710E4CC92EE9}" presName="iconBgRect" presStyleLbl="bgShp" presStyleIdx="1" presStyleCnt="4"/>
      <dgm:spPr/>
    </dgm:pt>
    <dgm:pt modelId="{6FA7A9A7-02C7-4868-8432-C0ABF7D2F2A9}" type="pres">
      <dgm:prSet presAssocID="{B9FB3390-A06E-409C-9D4F-710E4CC92EE9}" presName="iconRect" presStyleLbl="node1" presStyleIdx="1" presStyleCnt="4"/>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Bank"/>
        </a:ext>
      </dgm:extLst>
    </dgm:pt>
    <dgm:pt modelId="{DE44C499-F9A5-4E40-8C04-B98AFDF34E9A}" type="pres">
      <dgm:prSet presAssocID="{B9FB3390-A06E-409C-9D4F-710E4CC92EE9}" presName="spaceRect" presStyleCnt="0"/>
      <dgm:spPr/>
    </dgm:pt>
    <dgm:pt modelId="{8288774A-38E5-4DAA-9C3E-5D96A1FF8B9D}" type="pres">
      <dgm:prSet presAssocID="{B9FB3390-A06E-409C-9D4F-710E4CC92EE9}" presName="textRect" presStyleLbl="revTx" presStyleIdx="1" presStyleCnt="4">
        <dgm:presLayoutVars>
          <dgm:chMax val="1"/>
          <dgm:chPref val="1"/>
        </dgm:presLayoutVars>
      </dgm:prSet>
      <dgm:spPr/>
    </dgm:pt>
    <dgm:pt modelId="{A637EE3F-F3B5-4E5B-A95A-17790EEC26F5}" type="pres">
      <dgm:prSet presAssocID="{101F3CCD-C36A-4C8A-A83F-76699E49F37E}" presName="sibTrans" presStyleCnt="0"/>
      <dgm:spPr/>
    </dgm:pt>
    <dgm:pt modelId="{268268DC-32F3-49D4-B1A4-C1EF2774935D}" type="pres">
      <dgm:prSet presAssocID="{546A52AC-A7E7-4BDC-9387-818319092E78}" presName="compNode" presStyleCnt="0"/>
      <dgm:spPr/>
    </dgm:pt>
    <dgm:pt modelId="{6BE1DE8E-4243-4EAE-963D-7E02E5D71DFA}" type="pres">
      <dgm:prSet presAssocID="{546A52AC-A7E7-4BDC-9387-818319092E78}" presName="iconBgRect" presStyleLbl="bgShp" presStyleIdx="2" presStyleCnt="4"/>
      <dgm:spPr/>
    </dgm:pt>
    <dgm:pt modelId="{D4C98FC8-8A30-43CD-953C-C4C9F232EAC3}" type="pres">
      <dgm:prSet presAssocID="{546A52AC-A7E7-4BDC-9387-818319092E78}" presName="iconRect" presStyleLbl="node1" presStyleIdx="2" presStyleCnt="4"/>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Meeting"/>
        </a:ext>
      </dgm:extLst>
    </dgm:pt>
    <dgm:pt modelId="{23417A69-86C5-44FC-886F-BEBCE5E2D894}" type="pres">
      <dgm:prSet presAssocID="{546A52AC-A7E7-4BDC-9387-818319092E78}" presName="spaceRect" presStyleCnt="0"/>
      <dgm:spPr/>
    </dgm:pt>
    <dgm:pt modelId="{38C8E64D-2A97-4862-B369-DBFD39FB2ABB}" type="pres">
      <dgm:prSet presAssocID="{546A52AC-A7E7-4BDC-9387-818319092E78}" presName="textRect" presStyleLbl="revTx" presStyleIdx="2" presStyleCnt="4">
        <dgm:presLayoutVars>
          <dgm:chMax val="1"/>
          <dgm:chPref val="1"/>
        </dgm:presLayoutVars>
      </dgm:prSet>
      <dgm:spPr/>
    </dgm:pt>
    <dgm:pt modelId="{EEF8FDA8-5EA3-4987-988F-C0492AD650E1}" type="pres">
      <dgm:prSet presAssocID="{21269C87-AE3A-4F72-AA2A-3B31971AFDBA}" presName="sibTrans" presStyleCnt="0"/>
      <dgm:spPr/>
    </dgm:pt>
    <dgm:pt modelId="{1FBB01A1-2926-41E8-8025-6613F184F702}" type="pres">
      <dgm:prSet presAssocID="{F4168243-3EEB-4225-AAC9-F8E59F07853C}" presName="compNode" presStyleCnt="0"/>
      <dgm:spPr/>
    </dgm:pt>
    <dgm:pt modelId="{B1283B67-7E79-4189-BE51-A31FA804322B}" type="pres">
      <dgm:prSet presAssocID="{F4168243-3EEB-4225-AAC9-F8E59F07853C}" presName="iconBgRect" presStyleLbl="bgShp" presStyleIdx="3" presStyleCnt="4"/>
      <dgm:spPr/>
    </dgm:pt>
    <dgm:pt modelId="{E6F3B56C-0522-4928-B92B-9D60539BCACA}" type="pres">
      <dgm:prSet presAssocID="{F4168243-3EEB-4225-AAC9-F8E59F07853C}" presName="iconRect" presStyleLbl="node1" presStyleIdx="3" presStyleCnt="4"/>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Target Audience"/>
        </a:ext>
      </dgm:extLst>
    </dgm:pt>
    <dgm:pt modelId="{AC844C8D-4831-4245-A32B-8B6D489916A1}" type="pres">
      <dgm:prSet presAssocID="{F4168243-3EEB-4225-AAC9-F8E59F07853C}" presName="spaceRect" presStyleCnt="0"/>
      <dgm:spPr/>
    </dgm:pt>
    <dgm:pt modelId="{BE9C4211-30F6-4E8A-9D10-C4BAE4B4B59E}" type="pres">
      <dgm:prSet presAssocID="{F4168243-3EEB-4225-AAC9-F8E59F07853C}" presName="textRect" presStyleLbl="revTx" presStyleIdx="3" presStyleCnt="4">
        <dgm:presLayoutVars>
          <dgm:chMax val="1"/>
          <dgm:chPref val="1"/>
        </dgm:presLayoutVars>
      </dgm:prSet>
      <dgm:spPr/>
    </dgm:pt>
  </dgm:ptLst>
  <dgm:cxnLst>
    <dgm:cxn modelId="{89C7A017-01BD-4DF5-842F-B1349FCA91FA}" srcId="{923E2F12-EEDF-47D3-A515-2CC7C72F8C17}" destId="{F4168243-3EEB-4225-AAC9-F8E59F07853C}" srcOrd="3" destOrd="0" parTransId="{E5B6746D-CA14-4C9E-862B-EDCC4E4F8D4E}" sibTransId="{8C5F5C49-C9C1-4278-AFE8-01A04AB3386F}"/>
    <dgm:cxn modelId="{0D48432D-855D-4AC9-8898-54CBCDAE7A49}" type="presOf" srcId="{F4168243-3EEB-4225-AAC9-F8E59F07853C}" destId="{BE9C4211-30F6-4E8A-9D10-C4BAE4B4B59E}" srcOrd="0" destOrd="0" presId="urn:microsoft.com/office/officeart/2018/5/layout/IconCircleLabelList"/>
    <dgm:cxn modelId="{1530AD2F-42AC-4D89-890F-30D2E68C18DD}" type="presOf" srcId="{923E2F12-EEDF-47D3-A515-2CC7C72F8C17}" destId="{2BCB7177-7F39-40C8-B0BA-D0453CC6A65E}" srcOrd="0" destOrd="0" presId="urn:microsoft.com/office/officeart/2018/5/layout/IconCircleLabelList"/>
    <dgm:cxn modelId="{C8C7FC5E-7643-43FF-8233-3DE7CF17817B}" srcId="{923E2F12-EEDF-47D3-A515-2CC7C72F8C17}" destId="{F66964AC-74C7-47ED-B3FA-9532D6521848}" srcOrd="0" destOrd="0" parTransId="{5EC6074F-A261-44CF-815C-19A6955AD2D5}" sibTransId="{506CD21D-CFFD-43DB-9C53-C2342CE468EE}"/>
    <dgm:cxn modelId="{68BB6661-99D5-4379-8CC5-EC168C929E07}" srcId="{923E2F12-EEDF-47D3-A515-2CC7C72F8C17}" destId="{546A52AC-A7E7-4BDC-9387-818319092E78}" srcOrd="2" destOrd="0" parTransId="{6E40FD84-861F-41D8-BFBB-17EA0BFB429A}" sibTransId="{21269C87-AE3A-4F72-AA2A-3B31971AFDBA}"/>
    <dgm:cxn modelId="{00D9A047-D049-4207-BE13-47E4ADAF381C}" srcId="{923E2F12-EEDF-47D3-A515-2CC7C72F8C17}" destId="{B9FB3390-A06E-409C-9D4F-710E4CC92EE9}" srcOrd="1" destOrd="0" parTransId="{7EE8EF88-5204-4BF5-A953-0C32BBE3890F}" sibTransId="{101F3CCD-C36A-4C8A-A83F-76699E49F37E}"/>
    <dgm:cxn modelId="{EBAD0BBC-2818-4A49-A422-31A4FB535109}" type="presOf" srcId="{546A52AC-A7E7-4BDC-9387-818319092E78}" destId="{38C8E64D-2A97-4862-B369-DBFD39FB2ABB}" srcOrd="0" destOrd="0" presId="urn:microsoft.com/office/officeart/2018/5/layout/IconCircleLabelList"/>
    <dgm:cxn modelId="{8239A5C1-0AE4-485E-9280-3A9F8F486C90}" type="presOf" srcId="{F66964AC-74C7-47ED-B3FA-9532D6521848}" destId="{7628DDDB-A649-4F67-9E44-8F5CA0E92778}" srcOrd="0" destOrd="0" presId="urn:microsoft.com/office/officeart/2018/5/layout/IconCircleLabelList"/>
    <dgm:cxn modelId="{D9AEFED2-B33F-41B0-BA9D-A20C2B1D61C3}" type="presOf" srcId="{B9FB3390-A06E-409C-9D4F-710E4CC92EE9}" destId="{8288774A-38E5-4DAA-9C3E-5D96A1FF8B9D}" srcOrd="0" destOrd="0" presId="urn:microsoft.com/office/officeart/2018/5/layout/IconCircleLabelList"/>
    <dgm:cxn modelId="{E4004297-A4B1-4633-956B-88D15C701C70}" type="presParOf" srcId="{2BCB7177-7F39-40C8-B0BA-D0453CC6A65E}" destId="{3D02182C-2D2D-4A6B-8F86-1B6EB9F9B0A9}" srcOrd="0" destOrd="0" presId="urn:microsoft.com/office/officeart/2018/5/layout/IconCircleLabelList"/>
    <dgm:cxn modelId="{31CFB53C-E6C5-4B56-8CA6-154DEB671952}" type="presParOf" srcId="{3D02182C-2D2D-4A6B-8F86-1B6EB9F9B0A9}" destId="{C85F6B29-14D4-4B0C-A8F4-2A04BB96C3FC}" srcOrd="0" destOrd="0" presId="urn:microsoft.com/office/officeart/2018/5/layout/IconCircleLabelList"/>
    <dgm:cxn modelId="{E550C217-10FB-4B5E-99A9-00C7B5AC962A}" type="presParOf" srcId="{3D02182C-2D2D-4A6B-8F86-1B6EB9F9B0A9}" destId="{FE977005-F933-424A-B047-CCEF97A6C0E8}" srcOrd="1" destOrd="0" presId="urn:microsoft.com/office/officeart/2018/5/layout/IconCircleLabelList"/>
    <dgm:cxn modelId="{E4625469-2165-4C4A-882A-467BFA022E6A}" type="presParOf" srcId="{3D02182C-2D2D-4A6B-8F86-1B6EB9F9B0A9}" destId="{FAC02FF6-2E35-43D1-B547-240249EC1622}" srcOrd="2" destOrd="0" presId="urn:microsoft.com/office/officeart/2018/5/layout/IconCircleLabelList"/>
    <dgm:cxn modelId="{2975EB58-8226-48E5-9FC7-8D2E3A4DC0A9}" type="presParOf" srcId="{3D02182C-2D2D-4A6B-8F86-1B6EB9F9B0A9}" destId="{7628DDDB-A649-4F67-9E44-8F5CA0E92778}" srcOrd="3" destOrd="0" presId="urn:microsoft.com/office/officeart/2018/5/layout/IconCircleLabelList"/>
    <dgm:cxn modelId="{4A9DC805-7BE4-43AB-A027-C7585A3F418C}" type="presParOf" srcId="{2BCB7177-7F39-40C8-B0BA-D0453CC6A65E}" destId="{32F7EAC2-44D1-474B-A19B-0547B22D5580}" srcOrd="1" destOrd="0" presId="urn:microsoft.com/office/officeart/2018/5/layout/IconCircleLabelList"/>
    <dgm:cxn modelId="{ADA6A38A-461F-4F1E-AF3F-70E2A22F9003}" type="presParOf" srcId="{2BCB7177-7F39-40C8-B0BA-D0453CC6A65E}" destId="{C0D1F6E9-C726-42AA-97D6-40D31C5B9C07}" srcOrd="2" destOrd="0" presId="urn:microsoft.com/office/officeart/2018/5/layout/IconCircleLabelList"/>
    <dgm:cxn modelId="{AAEAE580-2E83-406F-B4C0-F04753C7070C}" type="presParOf" srcId="{C0D1F6E9-C726-42AA-97D6-40D31C5B9C07}" destId="{A11C3460-4349-4F37-8C3E-50427F678E7E}" srcOrd="0" destOrd="0" presId="urn:microsoft.com/office/officeart/2018/5/layout/IconCircleLabelList"/>
    <dgm:cxn modelId="{01534A68-EA55-4028-9F93-005011780B5C}" type="presParOf" srcId="{C0D1F6E9-C726-42AA-97D6-40D31C5B9C07}" destId="{6FA7A9A7-02C7-4868-8432-C0ABF7D2F2A9}" srcOrd="1" destOrd="0" presId="urn:microsoft.com/office/officeart/2018/5/layout/IconCircleLabelList"/>
    <dgm:cxn modelId="{9F51B9E7-A810-4512-9EE6-B87CF4437688}" type="presParOf" srcId="{C0D1F6E9-C726-42AA-97D6-40D31C5B9C07}" destId="{DE44C499-F9A5-4E40-8C04-B98AFDF34E9A}" srcOrd="2" destOrd="0" presId="urn:microsoft.com/office/officeart/2018/5/layout/IconCircleLabelList"/>
    <dgm:cxn modelId="{4FAA376B-E591-47F6-B965-E453BD9A2E7C}" type="presParOf" srcId="{C0D1F6E9-C726-42AA-97D6-40D31C5B9C07}" destId="{8288774A-38E5-4DAA-9C3E-5D96A1FF8B9D}" srcOrd="3" destOrd="0" presId="urn:microsoft.com/office/officeart/2018/5/layout/IconCircleLabelList"/>
    <dgm:cxn modelId="{0994E30B-DCDF-4993-9061-9003D53F7FCF}" type="presParOf" srcId="{2BCB7177-7F39-40C8-B0BA-D0453CC6A65E}" destId="{A637EE3F-F3B5-4E5B-A95A-17790EEC26F5}" srcOrd="3" destOrd="0" presId="urn:microsoft.com/office/officeart/2018/5/layout/IconCircleLabelList"/>
    <dgm:cxn modelId="{17EE3128-C56D-4268-952E-6DC7A8C5B0A7}" type="presParOf" srcId="{2BCB7177-7F39-40C8-B0BA-D0453CC6A65E}" destId="{268268DC-32F3-49D4-B1A4-C1EF2774935D}" srcOrd="4" destOrd="0" presId="urn:microsoft.com/office/officeart/2018/5/layout/IconCircleLabelList"/>
    <dgm:cxn modelId="{4E89A8EA-A640-4071-88BD-17933C882AD2}" type="presParOf" srcId="{268268DC-32F3-49D4-B1A4-C1EF2774935D}" destId="{6BE1DE8E-4243-4EAE-963D-7E02E5D71DFA}" srcOrd="0" destOrd="0" presId="urn:microsoft.com/office/officeart/2018/5/layout/IconCircleLabelList"/>
    <dgm:cxn modelId="{731D97D8-2D66-4526-9FE5-5DAF9FF2655C}" type="presParOf" srcId="{268268DC-32F3-49D4-B1A4-C1EF2774935D}" destId="{D4C98FC8-8A30-43CD-953C-C4C9F232EAC3}" srcOrd="1" destOrd="0" presId="urn:microsoft.com/office/officeart/2018/5/layout/IconCircleLabelList"/>
    <dgm:cxn modelId="{AE9A5915-C4F6-4715-855F-89BC0D6961E9}" type="presParOf" srcId="{268268DC-32F3-49D4-B1A4-C1EF2774935D}" destId="{23417A69-86C5-44FC-886F-BEBCE5E2D894}" srcOrd="2" destOrd="0" presId="urn:microsoft.com/office/officeart/2018/5/layout/IconCircleLabelList"/>
    <dgm:cxn modelId="{F95C3E1A-0DCE-4415-8748-88409BA11530}" type="presParOf" srcId="{268268DC-32F3-49D4-B1A4-C1EF2774935D}" destId="{38C8E64D-2A97-4862-B369-DBFD39FB2ABB}" srcOrd="3" destOrd="0" presId="urn:microsoft.com/office/officeart/2018/5/layout/IconCircleLabelList"/>
    <dgm:cxn modelId="{2CDB8D66-73E1-4DCC-A4F7-132703AC5614}" type="presParOf" srcId="{2BCB7177-7F39-40C8-B0BA-D0453CC6A65E}" destId="{EEF8FDA8-5EA3-4987-988F-C0492AD650E1}" srcOrd="5" destOrd="0" presId="urn:microsoft.com/office/officeart/2018/5/layout/IconCircleLabelList"/>
    <dgm:cxn modelId="{AEF5E245-FC0D-4B65-A0C6-BFF2DAFD6D4B}" type="presParOf" srcId="{2BCB7177-7F39-40C8-B0BA-D0453CC6A65E}" destId="{1FBB01A1-2926-41E8-8025-6613F184F702}" srcOrd="6" destOrd="0" presId="urn:microsoft.com/office/officeart/2018/5/layout/IconCircleLabelList"/>
    <dgm:cxn modelId="{B6EED7C1-E9FD-40A9-87B9-7E066E8B7562}" type="presParOf" srcId="{1FBB01A1-2926-41E8-8025-6613F184F702}" destId="{B1283B67-7E79-4189-BE51-A31FA804322B}" srcOrd="0" destOrd="0" presId="urn:microsoft.com/office/officeart/2018/5/layout/IconCircleLabelList"/>
    <dgm:cxn modelId="{74E87F2B-0380-45A3-8193-4D8308905679}" type="presParOf" srcId="{1FBB01A1-2926-41E8-8025-6613F184F702}" destId="{E6F3B56C-0522-4928-B92B-9D60539BCACA}" srcOrd="1" destOrd="0" presId="urn:microsoft.com/office/officeart/2018/5/layout/IconCircleLabelList"/>
    <dgm:cxn modelId="{80250B85-6C3A-4DE1-AEB3-6839B9D761CA}" type="presParOf" srcId="{1FBB01A1-2926-41E8-8025-6613F184F702}" destId="{AC844C8D-4831-4245-A32B-8B6D489916A1}" srcOrd="2" destOrd="0" presId="urn:microsoft.com/office/officeart/2018/5/layout/IconCircleLabelList"/>
    <dgm:cxn modelId="{3DFB8D0A-4AC8-499B-B2F0-75F14A56198F}" type="presParOf" srcId="{1FBB01A1-2926-41E8-8025-6613F184F702}" destId="{BE9C4211-30F6-4E8A-9D10-C4BAE4B4B59E}"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F1B4A9-1930-424D-ABCB-9A2253C98DA4}" type="doc">
      <dgm:prSet loTypeId="urn:microsoft.com/office/officeart/2005/8/layout/default" loCatId="list" qsTypeId="urn:microsoft.com/office/officeart/2005/8/quickstyle/simple2" qsCatId="simple" csTypeId="urn:microsoft.com/office/officeart/2005/8/colors/accent0_3" csCatId="mainScheme" phldr="1"/>
      <dgm:spPr/>
      <dgm:t>
        <a:bodyPr/>
        <a:lstStyle/>
        <a:p>
          <a:endParaRPr lang="en-US"/>
        </a:p>
      </dgm:t>
    </dgm:pt>
    <dgm:pt modelId="{3B9EB934-97D4-4726-B778-06DF9BA5F66C}">
      <dgm:prSet custT="1"/>
      <dgm:spPr/>
      <dgm:t>
        <a:bodyPr/>
        <a:lstStyle/>
        <a:p>
          <a:r>
            <a:rPr lang="en-US" sz="1600" dirty="0">
              <a:solidFill>
                <a:schemeClr val="bg1"/>
              </a:solidFill>
              <a:latin typeface="+mn-lt"/>
            </a:rPr>
            <a:t>Applications are due </a:t>
          </a:r>
          <a:br>
            <a:rPr lang="en-US" sz="1600" dirty="0">
              <a:solidFill>
                <a:schemeClr val="bg1"/>
              </a:solidFill>
              <a:latin typeface="+mn-lt"/>
            </a:rPr>
          </a:br>
          <a:r>
            <a:rPr lang="en-US" sz="1600" dirty="0">
              <a:solidFill>
                <a:schemeClr val="bg1"/>
              </a:solidFill>
              <a:latin typeface="+mn-lt"/>
            </a:rPr>
            <a:t>by 5:00 p.m. on </a:t>
          </a:r>
          <a:br>
            <a:rPr lang="en-US" sz="1600" dirty="0">
              <a:solidFill>
                <a:schemeClr val="bg1"/>
              </a:solidFill>
              <a:latin typeface="+mn-lt"/>
            </a:rPr>
          </a:br>
          <a:r>
            <a:rPr lang="en-US" sz="1600" dirty="0">
              <a:solidFill>
                <a:schemeClr val="bg1"/>
              </a:solidFill>
              <a:latin typeface="+mn-lt"/>
            </a:rPr>
            <a:t>July 30, 2025.</a:t>
          </a:r>
        </a:p>
      </dgm:t>
    </dgm:pt>
    <dgm:pt modelId="{A8B6CA76-4581-413A-8C2D-F4EFEEAB1EBA}" type="parTrans" cxnId="{B1262307-117D-4639-A009-A8315DC0C96F}">
      <dgm:prSet/>
      <dgm:spPr/>
      <dgm:t>
        <a:bodyPr/>
        <a:lstStyle/>
        <a:p>
          <a:endParaRPr lang="en-US">
            <a:solidFill>
              <a:schemeClr val="bg1"/>
            </a:solidFill>
          </a:endParaRPr>
        </a:p>
      </dgm:t>
    </dgm:pt>
    <dgm:pt modelId="{A2E519D8-7B1F-4A6F-84EC-A87DD06B5A34}" type="sibTrans" cxnId="{B1262307-117D-4639-A009-A8315DC0C96F}">
      <dgm:prSet/>
      <dgm:spPr/>
      <dgm:t>
        <a:bodyPr/>
        <a:lstStyle/>
        <a:p>
          <a:endParaRPr lang="en-US">
            <a:solidFill>
              <a:schemeClr val="bg1"/>
            </a:solidFill>
          </a:endParaRPr>
        </a:p>
      </dgm:t>
    </dgm:pt>
    <dgm:pt modelId="{F1DCBF8C-3679-4A9B-B76A-6A870806CE8F}">
      <dgm:prSet custT="1"/>
      <dgm:spPr/>
      <dgm:t>
        <a:bodyPr/>
        <a:lstStyle/>
        <a:p>
          <a:r>
            <a:rPr lang="en-US" sz="1600" dirty="0">
              <a:solidFill>
                <a:schemeClr val="bg1"/>
              </a:solidFill>
            </a:rPr>
            <a:t>The application must be submitted in OGMS.</a:t>
          </a:r>
        </a:p>
      </dgm:t>
    </dgm:pt>
    <dgm:pt modelId="{63246FD4-3FEE-40BE-96E6-2908E0456BFF}" type="parTrans" cxnId="{560A5CA9-E33F-4FDA-B3D3-947B2ACED27F}">
      <dgm:prSet/>
      <dgm:spPr/>
      <dgm:t>
        <a:bodyPr/>
        <a:lstStyle/>
        <a:p>
          <a:endParaRPr lang="en-US">
            <a:solidFill>
              <a:schemeClr val="bg1"/>
            </a:solidFill>
          </a:endParaRPr>
        </a:p>
      </dgm:t>
    </dgm:pt>
    <dgm:pt modelId="{7CD09CFF-7910-4E02-95CA-512F488C90A3}" type="sibTrans" cxnId="{560A5CA9-E33F-4FDA-B3D3-947B2ACED27F}">
      <dgm:prSet/>
      <dgm:spPr/>
      <dgm:t>
        <a:bodyPr/>
        <a:lstStyle/>
        <a:p>
          <a:endParaRPr lang="en-US">
            <a:solidFill>
              <a:schemeClr val="bg1"/>
            </a:solidFill>
          </a:endParaRPr>
        </a:p>
      </dgm:t>
    </dgm:pt>
    <dgm:pt modelId="{D2683B52-138E-4FD5-BC24-CD6CC35B7BF3}">
      <dgm:prSet custT="1"/>
      <dgm:spPr/>
      <dgm:t>
        <a:bodyPr/>
        <a:lstStyle/>
        <a:p>
          <a:r>
            <a:rPr lang="en-US" sz="1600" dirty="0">
              <a:solidFill>
                <a:schemeClr val="bg1"/>
              </a:solidFill>
            </a:rPr>
            <a:t>Anyone in the organization working </a:t>
          </a:r>
          <a:br>
            <a:rPr lang="en-US" sz="1600" dirty="0">
              <a:solidFill>
                <a:schemeClr val="bg1"/>
              </a:solidFill>
            </a:rPr>
          </a:br>
          <a:r>
            <a:rPr lang="en-US" sz="1600" dirty="0">
              <a:solidFill>
                <a:schemeClr val="bg1"/>
              </a:solidFill>
            </a:rPr>
            <a:t>on the grant should register in OGMS.</a:t>
          </a:r>
        </a:p>
      </dgm:t>
    </dgm:pt>
    <dgm:pt modelId="{410931A3-5024-42BF-A36D-4351414DC180}" type="parTrans" cxnId="{06F00577-0F1E-419A-8CB4-9F98A8C4BFDC}">
      <dgm:prSet/>
      <dgm:spPr/>
      <dgm:t>
        <a:bodyPr/>
        <a:lstStyle/>
        <a:p>
          <a:endParaRPr lang="en-US">
            <a:solidFill>
              <a:schemeClr val="bg1"/>
            </a:solidFill>
          </a:endParaRPr>
        </a:p>
      </dgm:t>
    </dgm:pt>
    <dgm:pt modelId="{1AF2DE1B-5942-4E0D-B023-84D0220D0DE7}" type="sibTrans" cxnId="{06F00577-0F1E-419A-8CB4-9F98A8C4BFDC}">
      <dgm:prSet/>
      <dgm:spPr/>
      <dgm:t>
        <a:bodyPr/>
        <a:lstStyle/>
        <a:p>
          <a:endParaRPr lang="en-US">
            <a:solidFill>
              <a:schemeClr val="bg1"/>
            </a:solidFill>
          </a:endParaRPr>
        </a:p>
      </dgm:t>
    </dgm:pt>
    <dgm:pt modelId="{A7EDEA7A-8931-4D1F-8FF2-7ED7FAB6DF80}">
      <dgm:prSet custT="1"/>
      <dgm:spPr/>
      <dgm:t>
        <a:bodyPr/>
        <a:lstStyle/>
        <a:p>
          <a:r>
            <a:rPr lang="en-US" sz="1600" dirty="0">
              <a:solidFill>
                <a:schemeClr val="bg1"/>
              </a:solidFill>
            </a:rPr>
            <a:t>Grant requirements and instructions can be found in “Funding Opportunity” </a:t>
          </a:r>
          <a:br>
            <a:rPr lang="en-US" sz="1600" dirty="0">
              <a:solidFill>
                <a:schemeClr val="bg1"/>
              </a:solidFill>
            </a:rPr>
          </a:br>
          <a:r>
            <a:rPr lang="en-US" sz="1600" dirty="0">
              <a:solidFill>
                <a:schemeClr val="bg1"/>
              </a:solidFill>
            </a:rPr>
            <a:t>in OGMS and on the DCJS website.</a:t>
          </a:r>
        </a:p>
      </dgm:t>
    </dgm:pt>
    <dgm:pt modelId="{217C6958-20A9-4FA2-BC89-8CCE1B0B6F24}" type="parTrans" cxnId="{7C55FFF2-29E7-4EC2-B588-DC474AF2850B}">
      <dgm:prSet/>
      <dgm:spPr/>
      <dgm:t>
        <a:bodyPr/>
        <a:lstStyle/>
        <a:p>
          <a:endParaRPr lang="en-US">
            <a:solidFill>
              <a:schemeClr val="bg1"/>
            </a:solidFill>
          </a:endParaRPr>
        </a:p>
      </dgm:t>
    </dgm:pt>
    <dgm:pt modelId="{73434956-EBAB-49B2-9CC8-5FFBA3C4E5C9}" type="sibTrans" cxnId="{7C55FFF2-29E7-4EC2-B588-DC474AF2850B}">
      <dgm:prSet/>
      <dgm:spPr/>
      <dgm:t>
        <a:bodyPr/>
        <a:lstStyle/>
        <a:p>
          <a:endParaRPr lang="en-US">
            <a:solidFill>
              <a:schemeClr val="bg1"/>
            </a:solidFill>
          </a:endParaRPr>
        </a:p>
      </dgm:t>
    </dgm:pt>
    <dgm:pt modelId="{FCA6976F-8AB6-40A9-8365-17C350171495}">
      <dgm:prSet custT="1"/>
      <dgm:spPr/>
      <dgm:t>
        <a:bodyPr/>
        <a:lstStyle/>
        <a:p>
          <a:r>
            <a:rPr lang="en-US" sz="1600" dirty="0">
              <a:solidFill>
                <a:schemeClr val="bg1"/>
              </a:solidFill>
            </a:rPr>
            <a:t>Applicants can request up to $200,000 per application.</a:t>
          </a:r>
        </a:p>
      </dgm:t>
    </dgm:pt>
    <dgm:pt modelId="{E1106F2A-0A34-4FE1-9E44-3CB9BEC710D7}" type="parTrans" cxnId="{1DEB00AE-1CF8-482E-8D63-EB6FCFD3BC33}">
      <dgm:prSet/>
      <dgm:spPr/>
      <dgm:t>
        <a:bodyPr/>
        <a:lstStyle/>
        <a:p>
          <a:endParaRPr lang="en-US">
            <a:solidFill>
              <a:schemeClr val="bg1"/>
            </a:solidFill>
          </a:endParaRPr>
        </a:p>
      </dgm:t>
    </dgm:pt>
    <dgm:pt modelId="{EF6372F3-C8A0-4103-92A6-ED698D56370C}" type="sibTrans" cxnId="{1DEB00AE-1CF8-482E-8D63-EB6FCFD3BC33}">
      <dgm:prSet/>
      <dgm:spPr/>
      <dgm:t>
        <a:bodyPr/>
        <a:lstStyle/>
        <a:p>
          <a:endParaRPr lang="en-US">
            <a:solidFill>
              <a:schemeClr val="bg1"/>
            </a:solidFill>
          </a:endParaRPr>
        </a:p>
      </dgm:t>
    </dgm:pt>
    <dgm:pt modelId="{F4E674AD-6F91-41BF-B52F-0A61644D69C1}" type="pres">
      <dgm:prSet presAssocID="{E7F1B4A9-1930-424D-ABCB-9A2253C98DA4}" presName="diagram" presStyleCnt="0">
        <dgm:presLayoutVars>
          <dgm:dir/>
          <dgm:resizeHandles val="exact"/>
        </dgm:presLayoutVars>
      </dgm:prSet>
      <dgm:spPr/>
    </dgm:pt>
    <dgm:pt modelId="{7EF0B2F9-27EB-4D4B-8405-847FD5903113}" type="pres">
      <dgm:prSet presAssocID="{3B9EB934-97D4-4726-B778-06DF9BA5F66C}" presName="node" presStyleLbl="node1" presStyleIdx="0" presStyleCnt="5">
        <dgm:presLayoutVars>
          <dgm:bulletEnabled val="1"/>
        </dgm:presLayoutVars>
      </dgm:prSet>
      <dgm:spPr/>
    </dgm:pt>
    <dgm:pt modelId="{1042170E-CDF1-461B-8196-9915828A3630}" type="pres">
      <dgm:prSet presAssocID="{A2E519D8-7B1F-4A6F-84EC-A87DD06B5A34}" presName="sibTrans" presStyleCnt="0"/>
      <dgm:spPr/>
    </dgm:pt>
    <dgm:pt modelId="{718C24E7-514F-4381-B1E2-CE1FBB204C46}" type="pres">
      <dgm:prSet presAssocID="{F1DCBF8C-3679-4A9B-B76A-6A870806CE8F}" presName="node" presStyleLbl="node1" presStyleIdx="1" presStyleCnt="5">
        <dgm:presLayoutVars>
          <dgm:bulletEnabled val="1"/>
        </dgm:presLayoutVars>
      </dgm:prSet>
      <dgm:spPr/>
    </dgm:pt>
    <dgm:pt modelId="{1D6160D6-5B95-40D5-93D8-1CBA38A8216D}" type="pres">
      <dgm:prSet presAssocID="{7CD09CFF-7910-4E02-95CA-512F488C90A3}" presName="sibTrans" presStyleCnt="0"/>
      <dgm:spPr/>
    </dgm:pt>
    <dgm:pt modelId="{3D3488BD-0626-4F2A-80D9-CE81132B1C89}" type="pres">
      <dgm:prSet presAssocID="{D2683B52-138E-4FD5-BC24-CD6CC35B7BF3}" presName="node" presStyleLbl="node1" presStyleIdx="2" presStyleCnt="5">
        <dgm:presLayoutVars>
          <dgm:bulletEnabled val="1"/>
        </dgm:presLayoutVars>
      </dgm:prSet>
      <dgm:spPr/>
    </dgm:pt>
    <dgm:pt modelId="{50CA2ACE-B328-479D-B199-D8A33131BCB8}" type="pres">
      <dgm:prSet presAssocID="{1AF2DE1B-5942-4E0D-B023-84D0220D0DE7}" presName="sibTrans" presStyleCnt="0"/>
      <dgm:spPr/>
    </dgm:pt>
    <dgm:pt modelId="{74178393-8095-4704-B5EC-321FECF8213C}" type="pres">
      <dgm:prSet presAssocID="{A7EDEA7A-8931-4D1F-8FF2-7ED7FAB6DF80}" presName="node" presStyleLbl="node1" presStyleIdx="3" presStyleCnt="5">
        <dgm:presLayoutVars>
          <dgm:bulletEnabled val="1"/>
        </dgm:presLayoutVars>
      </dgm:prSet>
      <dgm:spPr/>
    </dgm:pt>
    <dgm:pt modelId="{CE557ED2-13E0-4846-9CD0-3E0691781D8E}" type="pres">
      <dgm:prSet presAssocID="{73434956-EBAB-49B2-9CC8-5FFBA3C4E5C9}" presName="sibTrans" presStyleCnt="0"/>
      <dgm:spPr/>
    </dgm:pt>
    <dgm:pt modelId="{A63E73C5-6904-40A9-972E-5B07E92DD984}" type="pres">
      <dgm:prSet presAssocID="{FCA6976F-8AB6-40A9-8365-17C350171495}" presName="node" presStyleLbl="node1" presStyleIdx="4" presStyleCnt="5">
        <dgm:presLayoutVars>
          <dgm:bulletEnabled val="1"/>
        </dgm:presLayoutVars>
      </dgm:prSet>
      <dgm:spPr/>
    </dgm:pt>
  </dgm:ptLst>
  <dgm:cxnLst>
    <dgm:cxn modelId="{B1262307-117D-4639-A009-A8315DC0C96F}" srcId="{E7F1B4A9-1930-424D-ABCB-9A2253C98DA4}" destId="{3B9EB934-97D4-4726-B778-06DF9BA5F66C}" srcOrd="0" destOrd="0" parTransId="{A8B6CA76-4581-413A-8C2D-F4EFEEAB1EBA}" sibTransId="{A2E519D8-7B1F-4A6F-84EC-A87DD06B5A34}"/>
    <dgm:cxn modelId="{06F00577-0F1E-419A-8CB4-9F98A8C4BFDC}" srcId="{E7F1B4A9-1930-424D-ABCB-9A2253C98DA4}" destId="{D2683B52-138E-4FD5-BC24-CD6CC35B7BF3}" srcOrd="2" destOrd="0" parTransId="{410931A3-5024-42BF-A36D-4351414DC180}" sibTransId="{1AF2DE1B-5942-4E0D-B023-84D0220D0DE7}"/>
    <dgm:cxn modelId="{37B67882-32E8-4713-83B4-3044E62EDA8D}" type="presOf" srcId="{E7F1B4A9-1930-424D-ABCB-9A2253C98DA4}" destId="{F4E674AD-6F91-41BF-B52F-0A61644D69C1}" srcOrd="0" destOrd="0" presId="urn:microsoft.com/office/officeart/2005/8/layout/default"/>
    <dgm:cxn modelId="{560A5CA9-E33F-4FDA-B3D3-947B2ACED27F}" srcId="{E7F1B4A9-1930-424D-ABCB-9A2253C98DA4}" destId="{F1DCBF8C-3679-4A9B-B76A-6A870806CE8F}" srcOrd="1" destOrd="0" parTransId="{63246FD4-3FEE-40BE-96E6-2908E0456BFF}" sibTransId="{7CD09CFF-7910-4E02-95CA-512F488C90A3}"/>
    <dgm:cxn modelId="{1DEB00AE-1CF8-482E-8D63-EB6FCFD3BC33}" srcId="{E7F1B4A9-1930-424D-ABCB-9A2253C98DA4}" destId="{FCA6976F-8AB6-40A9-8365-17C350171495}" srcOrd="4" destOrd="0" parTransId="{E1106F2A-0A34-4FE1-9E44-3CB9BEC710D7}" sibTransId="{EF6372F3-C8A0-4103-92A6-ED698D56370C}"/>
    <dgm:cxn modelId="{7A53CCC5-8150-49EF-9E7B-AF3B57859BE0}" type="presOf" srcId="{A7EDEA7A-8931-4D1F-8FF2-7ED7FAB6DF80}" destId="{74178393-8095-4704-B5EC-321FECF8213C}" srcOrd="0" destOrd="0" presId="urn:microsoft.com/office/officeart/2005/8/layout/default"/>
    <dgm:cxn modelId="{77D9D0CE-2A5F-4CAB-88AF-B16F36756C8D}" type="presOf" srcId="{FCA6976F-8AB6-40A9-8365-17C350171495}" destId="{A63E73C5-6904-40A9-972E-5B07E92DD984}" srcOrd="0" destOrd="0" presId="urn:microsoft.com/office/officeart/2005/8/layout/default"/>
    <dgm:cxn modelId="{7C55FFF2-29E7-4EC2-B588-DC474AF2850B}" srcId="{E7F1B4A9-1930-424D-ABCB-9A2253C98DA4}" destId="{A7EDEA7A-8931-4D1F-8FF2-7ED7FAB6DF80}" srcOrd="3" destOrd="0" parTransId="{217C6958-20A9-4FA2-BC89-8CCE1B0B6F24}" sibTransId="{73434956-EBAB-49B2-9CC8-5FFBA3C4E5C9}"/>
    <dgm:cxn modelId="{A9C844F4-83DA-4C54-96AB-F75359BA4F5B}" type="presOf" srcId="{F1DCBF8C-3679-4A9B-B76A-6A870806CE8F}" destId="{718C24E7-514F-4381-B1E2-CE1FBB204C46}" srcOrd="0" destOrd="0" presId="urn:microsoft.com/office/officeart/2005/8/layout/default"/>
    <dgm:cxn modelId="{27CC58F7-67A0-41B6-8FD9-DEF2EBA62BEB}" type="presOf" srcId="{D2683B52-138E-4FD5-BC24-CD6CC35B7BF3}" destId="{3D3488BD-0626-4F2A-80D9-CE81132B1C89}" srcOrd="0" destOrd="0" presId="urn:microsoft.com/office/officeart/2005/8/layout/default"/>
    <dgm:cxn modelId="{329A42FD-811F-456A-AF3C-0347A5AD790F}" type="presOf" srcId="{3B9EB934-97D4-4726-B778-06DF9BA5F66C}" destId="{7EF0B2F9-27EB-4D4B-8405-847FD5903113}" srcOrd="0" destOrd="0" presId="urn:microsoft.com/office/officeart/2005/8/layout/default"/>
    <dgm:cxn modelId="{D14C2FB2-3A14-4D56-8317-1577EF8F76ED}" type="presParOf" srcId="{F4E674AD-6F91-41BF-B52F-0A61644D69C1}" destId="{7EF0B2F9-27EB-4D4B-8405-847FD5903113}" srcOrd="0" destOrd="0" presId="urn:microsoft.com/office/officeart/2005/8/layout/default"/>
    <dgm:cxn modelId="{2578416A-3E64-43D7-A86D-4C59D2C78802}" type="presParOf" srcId="{F4E674AD-6F91-41BF-B52F-0A61644D69C1}" destId="{1042170E-CDF1-461B-8196-9915828A3630}" srcOrd="1" destOrd="0" presId="urn:microsoft.com/office/officeart/2005/8/layout/default"/>
    <dgm:cxn modelId="{FC00884D-3509-421C-9C29-4134A12DDD31}" type="presParOf" srcId="{F4E674AD-6F91-41BF-B52F-0A61644D69C1}" destId="{718C24E7-514F-4381-B1E2-CE1FBB204C46}" srcOrd="2" destOrd="0" presId="urn:microsoft.com/office/officeart/2005/8/layout/default"/>
    <dgm:cxn modelId="{FF76F659-B1E1-4F43-BF6F-815933A16550}" type="presParOf" srcId="{F4E674AD-6F91-41BF-B52F-0A61644D69C1}" destId="{1D6160D6-5B95-40D5-93D8-1CBA38A8216D}" srcOrd="3" destOrd="0" presId="urn:microsoft.com/office/officeart/2005/8/layout/default"/>
    <dgm:cxn modelId="{3EF74C27-5664-43E8-B8E9-1E26AA29B076}" type="presParOf" srcId="{F4E674AD-6F91-41BF-B52F-0A61644D69C1}" destId="{3D3488BD-0626-4F2A-80D9-CE81132B1C89}" srcOrd="4" destOrd="0" presId="urn:microsoft.com/office/officeart/2005/8/layout/default"/>
    <dgm:cxn modelId="{FD437193-6390-4628-87D6-4C1B5E263856}" type="presParOf" srcId="{F4E674AD-6F91-41BF-B52F-0A61644D69C1}" destId="{50CA2ACE-B328-479D-B199-D8A33131BCB8}" srcOrd="5" destOrd="0" presId="urn:microsoft.com/office/officeart/2005/8/layout/default"/>
    <dgm:cxn modelId="{F19E5973-ECFB-4689-B5CF-B6EA147CEACF}" type="presParOf" srcId="{F4E674AD-6F91-41BF-B52F-0A61644D69C1}" destId="{74178393-8095-4704-B5EC-321FECF8213C}" srcOrd="6" destOrd="0" presId="urn:microsoft.com/office/officeart/2005/8/layout/default"/>
    <dgm:cxn modelId="{727D8DE8-D9B7-466A-8588-4522E43516BD}" type="presParOf" srcId="{F4E674AD-6F91-41BF-B52F-0A61644D69C1}" destId="{CE557ED2-13E0-4846-9CD0-3E0691781D8E}" srcOrd="7" destOrd="0" presId="urn:microsoft.com/office/officeart/2005/8/layout/default"/>
    <dgm:cxn modelId="{52D5F904-0C7B-4735-8934-D8DAE7FF9189}" type="presParOf" srcId="{F4E674AD-6F91-41BF-B52F-0A61644D69C1}" destId="{A63E73C5-6904-40A9-972E-5B07E92DD984}"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F6B29-14D4-4B0C-A8F4-2A04BB96C3FC}">
      <dsp:nvSpPr>
        <dsp:cNvPr id="0" name=""/>
        <dsp:cNvSpPr/>
      </dsp:nvSpPr>
      <dsp:spPr>
        <a:xfrm>
          <a:off x="678565" y="152677"/>
          <a:ext cx="1098000" cy="109800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977005-F933-424A-B047-CCEF97A6C0E8}">
      <dsp:nvSpPr>
        <dsp:cNvPr id="0" name=""/>
        <dsp:cNvSpPr/>
      </dsp:nvSpPr>
      <dsp:spPr>
        <a:xfrm>
          <a:off x="912565" y="386677"/>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628DDDB-A649-4F67-9E44-8F5CA0E92778}">
      <dsp:nvSpPr>
        <dsp:cNvPr id="0" name=""/>
        <dsp:cNvSpPr/>
      </dsp:nvSpPr>
      <dsp:spPr>
        <a:xfrm>
          <a:off x="327565" y="1592677"/>
          <a:ext cx="1800000" cy="202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cap="none" baseline="0" dirty="0"/>
            <a:t>Every user who manages a DCJS grant will need to register for an account</a:t>
          </a:r>
          <a:r>
            <a:rPr lang="en-US" sz="1400" kern="1200" cap="none" baseline="0" dirty="0"/>
            <a:t>. </a:t>
          </a:r>
        </a:p>
        <a:p>
          <a:pPr marL="0" lvl="0" indent="0" algn="ctr" defTabSz="711200">
            <a:lnSpc>
              <a:spcPct val="90000"/>
            </a:lnSpc>
            <a:spcBef>
              <a:spcPct val="0"/>
            </a:spcBef>
            <a:spcAft>
              <a:spcPct val="35000"/>
            </a:spcAft>
            <a:buNone/>
            <a:defRPr cap="all"/>
          </a:pPr>
          <a:r>
            <a:rPr lang="en-US" sz="1400" b="0" i="0" kern="1200" dirty="0">
              <a:solidFill>
                <a:schemeClr val="tx2"/>
              </a:solidFill>
              <a:hlinkClick xmlns:r="http://schemas.openxmlformats.org/officeDocument/2006/relationships" r:id="rId3">
                <a:extLst>
                  <a:ext uri="{A12FA001-AC4F-418D-AE19-62706E023703}">
                    <ahyp:hlinkClr xmlns:ahyp="http://schemas.microsoft.com/office/drawing/2018/hyperlinkcolor" val="tx"/>
                  </a:ext>
                </a:extLst>
              </a:hlinkClick>
            </a:rPr>
            <a:t>https://ogms.dcjs.virginia.gov/</a:t>
          </a:r>
          <a:endParaRPr lang="en-US" sz="1400" kern="1200" cap="none" baseline="0" dirty="0">
            <a:solidFill>
              <a:schemeClr val="tx2"/>
            </a:solidFill>
          </a:endParaRPr>
        </a:p>
      </dsp:txBody>
      <dsp:txXfrm>
        <a:off x="327565" y="1592677"/>
        <a:ext cx="1800000" cy="2025000"/>
      </dsp:txXfrm>
    </dsp:sp>
    <dsp:sp modelId="{A11C3460-4349-4F37-8C3E-50427F678E7E}">
      <dsp:nvSpPr>
        <dsp:cNvPr id="0" name=""/>
        <dsp:cNvSpPr/>
      </dsp:nvSpPr>
      <dsp:spPr>
        <a:xfrm>
          <a:off x="2793565" y="152677"/>
          <a:ext cx="1098000" cy="109800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A7A9A7-02C7-4868-8432-C0ABF7D2F2A9}">
      <dsp:nvSpPr>
        <dsp:cNvPr id="0" name=""/>
        <dsp:cNvSpPr/>
      </dsp:nvSpPr>
      <dsp:spPr>
        <a:xfrm>
          <a:off x="3027565" y="386677"/>
          <a:ext cx="630000" cy="630000"/>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288774A-38E5-4DAA-9C3E-5D96A1FF8B9D}">
      <dsp:nvSpPr>
        <dsp:cNvPr id="0" name=""/>
        <dsp:cNvSpPr/>
      </dsp:nvSpPr>
      <dsp:spPr>
        <a:xfrm>
          <a:off x="2442565" y="1592677"/>
          <a:ext cx="1800000" cy="202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cap="none" baseline="0" dirty="0"/>
            <a:t>Includes individuals responsible for submitting a grant application, completing status reports, entering claims, and requesting funds. </a:t>
          </a:r>
        </a:p>
      </dsp:txBody>
      <dsp:txXfrm>
        <a:off x="2442565" y="1592677"/>
        <a:ext cx="1800000" cy="2025000"/>
      </dsp:txXfrm>
    </dsp:sp>
    <dsp:sp modelId="{6BE1DE8E-4243-4EAE-963D-7E02E5D71DFA}">
      <dsp:nvSpPr>
        <dsp:cNvPr id="0" name=""/>
        <dsp:cNvSpPr/>
      </dsp:nvSpPr>
      <dsp:spPr>
        <a:xfrm>
          <a:off x="4908565" y="152677"/>
          <a:ext cx="1098000" cy="1098000"/>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4C98FC8-8A30-43CD-953C-C4C9F232EAC3}">
      <dsp:nvSpPr>
        <dsp:cNvPr id="0" name=""/>
        <dsp:cNvSpPr/>
      </dsp:nvSpPr>
      <dsp:spPr>
        <a:xfrm>
          <a:off x="5142565" y="386677"/>
          <a:ext cx="630000" cy="630000"/>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8C8E64D-2A97-4862-B369-DBFD39FB2ABB}">
      <dsp:nvSpPr>
        <dsp:cNvPr id="0" name=""/>
        <dsp:cNvSpPr/>
      </dsp:nvSpPr>
      <dsp:spPr>
        <a:xfrm>
          <a:off x="4557565" y="1592677"/>
          <a:ext cx="1800000" cy="202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cap="none" baseline="0" dirty="0"/>
            <a:t>Project Directors, Project Administrators, and Finance Officers are encouraged to register</a:t>
          </a:r>
          <a:r>
            <a:rPr lang="en-US" sz="1400" kern="1200" cap="none" baseline="0" dirty="0"/>
            <a:t>.</a:t>
          </a:r>
        </a:p>
      </dsp:txBody>
      <dsp:txXfrm>
        <a:off x="4557565" y="1592677"/>
        <a:ext cx="1800000" cy="2025000"/>
      </dsp:txXfrm>
    </dsp:sp>
    <dsp:sp modelId="{B1283B67-7E79-4189-BE51-A31FA804322B}">
      <dsp:nvSpPr>
        <dsp:cNvPr id="0" name=""/>
        <dsp:cNvSpPr/>
      </dsp:nvSpPr>
      <dsp:spPr>
        <a:xfrm>
          <a:off x="7023565" y="152677"/>
          <a:ext cx="1098000" cy="1098000"/>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6F3B56C-0522-4928-B92B-9D60539BCACA}">
      <dsp:nvSpPr>
        <dsp:cNvPr id="0" name=""/>
        <dsp:cNvSpPr/>
      </dsp:nvSpPr>
      <dsp:spPr>
        <a:xfrm>
          <a:off x="7257565" y="386677"/>
          <a:ext cx="630000" cy="630000"/>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E9C4211-30F6-4E8A-9D10-C4BAE4B4B59E}">
      <dsp:nvSpPr>
        <dsp:cNvPr id="0" name=""/>
        <dsp:cNvSpPr/>
      </dsp:nvSpPr>
      <dsp:spPr>
        <a:xfrm>
          <a:off x="6672565" y="1592677"/>
          <a:ext cx="1800000" cy="202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cap="none" baseline="0" dirty="0"/>
            <a:t>Individuals must be added as an additional contact on the application to have access.</a:t>
          </a:r>
        </a:p>
      </dsp:txBody>
      <dsp:txXfrm>
        <a:off x="6672565" y="1592677"/>
        <a:ext cx="1800000" cy="2025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F0B2F9-27EB-4D4B-8405-847FD5903113}">
      <dsp:nvSpPr>
        <dsp:cNvPr id="0" name=""/>
        <dsp:cNvSpPr/>
      </dsp:nvSpPr>
      <dsp:spPr>
        <a:xfrm>
          <a:off x="0" y="129437"/>
          <a:ext cx="2649140" cy="1589484"/>
        </a:xfrm>
        <a:prstGeom prst="rect">
          <a:avLst/>
        </a:prstGeom>
        <a:solidFill>
          <a:schemeClr val="dk2">
            <a:hueOff val="0"/>
            <a:satOff val="0"/>
            <a:lumOff val="0"/>
            <a:alphaOff val="0"/>
          </a:schemeClr>
        </a:solidFill>
        <a:ln w="28575"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latin typeface="+mn-lt"/>
            </a:rPr>
            <a:t>Applications are due </a:t>
          </a:r>
          <a:br>
            <a:rPr lang="en-US" sz="1600" kern="1200" dirty="0">
              <a:solidFill>
                <a:schemeClr val="bg1"/>
              </a:solidFill>
              <a:latin typeface="+mn-lt"/>
            </a:rPr>
          </a:br>
          <a:r>
            <a:rPr lang="en-US" sz="1600" kern="1200" dirty="0">
              <a:solidFill>
                <a:schemeClr val="bg1"/>
              </a:solidFill>
              <a:latin typeface="+mn-lt"/>
            </a:rPr>
            <a:t>by 5:00 p.m. on </a:t>
          </a:r>
          <a:br>
            <a:rPr lang="en-US" sz="1600" kern="1200" dirty="0">
              <a:solidFill>
                <a:schemeClr val="bg1"/>
              </a:solidFill>
              <a:latin typeface="+mn-lt"/>
            </a:rPr>
          </a:br>
          <a:r>
            <a:rPr lang="en-US" sz="1600" kern="1200" dirty="0">
              <a:solidFill>
                <a:schemeClr val="bg1"/>
              </a:solidFill>
              <a:latin typeface="+mn-lt"/>
            </a:rPr>
            <a:t>July 30, 2025.</a:t>
          </a:r>
        </a:p>
      </dsp:txBody>
      <dsp:txXfrm>
        <a:off x="0" y="129437"/>
        <a:ext cx="2649140" cy="1589484"/>
      </dsp:txXfrm>
    </dsp:sp>
    <dsp:sp modelId="{718C24E7-514F-4381-B1E2-CE1FBB204C46}">
      <dsp:nvSpPr>
        <dsp:cNvPr id="0" name=""/>
        <dsp:cNvSpPr/>
      </dsp:nvSpPr>
      <dsp:spPr>
        <a:xfrm>
          <a:off x="2914054" y="129437"/>
          <a:ext cx="2649140" cy="1589484"/>
        </a:xfrm>
        <a:prstGeom prst="rect">
          <a:avLst/>
        </a:prstGeom>
        <a:solidFill>
          <a:schemeClr val="dk2">
            <a:hueOff val="0"/>
            <a:satOff val="0"/>
            <a:lumOff val="0"/>
            <a:alphaOff val="0"/>
          </a:schemeClr>
        </a:solidFill>
        <a:ln w="28575"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The application must be submitted in OGMS.</a:t>
          </a:r>
        </a:p>
      </dsp:txBody>
      <dsp:txXfrm>
        <a:off x="2914054" y="129437"/>
        <a:ext cx="2649140" cy="1589484"/>
      </dsp:txXfrm>
    </dsp:sp>
    <dsp:sp modelId="{3D3488BD-0626-4F2A-80D9-CE81132B1C89}">
      <dsp:nvSpPr>
        <dsp:cNvPr id="0" name=""/>
        <dsp:cNvSpPr/>
      </dsp:nvSpPr>
      <dsp:spPr>
        <a:xfrm>
          <a:off x="5828109" y="129437"/>
          <a:ext cx="2649140" cy="1589484"/>
        </a:xfrm>
        <a:prstGeom prst="rect">
          <a:avLst/>
        </a:prstGeom>
        <a:solidFill>
          <a:schemeClr val="dk2">
            <a:hueOff val="0"/>
            <a:satOff val="0"/>
            <a:lumOff val="0"/>
            <a:alphaOff val="0"/>
          </a:schemeClr>
        </a:solidFill>
        <a:ln w="28575"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Anyone in the organization working </a:t>
          </a:r>
          <a:br>
            <a:rPr lang="en-US" sz="1600" kern="1200" dirty="0">
              <a:solidFill>
                <a:schemeClr val="bg1"/>
              </a:solidFill>
            </a:rPr>
          </a:br>
          <a:r>
            <a:rPr lang="en-US" sz="1600" kern="1200" dirty="0">
              <a:solidFill>
                <a:schemeClr val="bg1"/>
              </a:solidFill>
            </a:rPr>
            <a:t>on the grant should register in OGMS.</a:t>
          </a:r>
        </a:p>
      </dsp:txBody>
      <dsp:txXfrm>
        <a:off x="5828109" y="129437"/>
        <a:ext cx="2649140" cy="1589484"/>
      </dsp:txXfrm>
    </dsp:sp>
    <dsp:sp modelId="{74178393-8095-4704-B5EC-321FECF8213C}">
      <dsp:nvSpPr>
        <dsp:cNvPr id="0" name=""/>
        <dsp:cNvSpPr/>
      </dsp:nvSpPr>
      <dsp:spPr>
        <a:xfrm>
          <a:off x="1457027" y="1983835"/>
          <a:ext cx="2649140" cy="1589484"/>
        </a:xfrm>
        <a:prstGeom prst="rect">
          <a:avLst/>
        </a:prstGeom>
        <a:solidFill>
          <a:schemeClr val="dk2">
            <a:hueOff val="0"/>
            <a:satOff val="0"/>
            <a:lumOff val="0"/>
            <a:alphaOff val="0"/>
          </a:schemeClr>
        </a:solidFill>
        <a:ln w="28575"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Grant requirements and instructions can be found in “Funding Opportunity” </a:t>
          </a:r>
          <a:br>
            <a:rPr lang="en-US" sz="1600" kern="1200" dirty="0">
              <a:solidFill>
                <a:schemeClr val="bg1"/>
              </a:solidFill>
            </a:rPr>
          </a:br>
          <a:r>
            <a:rPr lang="en-US" sz="1600" kern="1200" dirty="0">
              <a:solidFill>
                <a:schemeClr val="bg1"/>
              </a:solidFill>
            </a:rPr>
            <a:t>in OGMS and on the DCJS website.</a:t>
          </a:r>
        </a:p>
      </dsp:txBody>
      <dsp:txXfrm>
        <a:off x="1457027" y="1983835"/>
        <a:ext cx="2649140" cy="1589484"/>
      </dsp:txXfrm>
    </dsp:sp>
    <dsp:sp modelId="{A63E73C5-6904-40A9-972E-5B07E92DD984}">
      <dsp:nvSpPr>
        <dsp:cNvPr id="0" name=""/>
        <dsp:cNvSpPr/>
      </dsp:nvSpPr>
      <dsp:spPr>
        <a:xfrm>
          <a:off x="4371082" y="1983835"/>
          <a:ext cx="2649140" cy="1589484"/>
        </a:xfrm>
        <a:prstGeom prst="rect">
          <a:avLst/>
        </a:prstGeom>
        <a:solidFill>
          <a:schemeClr val="dk2">
            <a:hueOff val="0"/>
            <a:satOff val="0"/>
            <a:lumOff val="0"/>
            <a:alphaOff val="0"/>
          </a:schemeClr>
        </a:solidFill>
        <a:ln w="28575"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bg1"/>
              </a:solidFill>
            </a:rPr>
            <a:t>Applicants can request up to $200,000 per application.</a:t>
          </a:r>
        </a:p>
      </dsp:txBody>
      <dsp:txXfrm>
        <a:off x="4371082" y="1983835"/>
        <a:ext cx="2649140" cy="1589484"/>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50E0F99-C4EC-4125-89A5-18CF200964E8}" type="datetimeFigureOut">
              <a:rPr lang="en-US" smtClean="0"/>
              <a:t>6/18/2025</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B595444-75D6-4818-8241-047EE5EA65C6}" type="slidenum">
              <a:rPr lang="en-US" smtClean="0"/>
              <a:t>‹#›</a:t>
            </a:fld>
            <a:endParaRPr lang="en-US"/>
          </a:p>
        </p:txBody>
      </p:sp>
    </p:spTree>
    <p:extLst>
      <p:ext uri="{BB962C8B-B14F-4D97-AF65-F5344CB8AC3E}">
        <p14:creationId xmlns:p14="http://schemas.microsoft.com/office/powerpoint/2010/main" val="4077546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mailto:ogmssupport@dcjs.virginia.gov"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ea typeface="Calibri" panose="020F0502020204030204"/>
              <a:cs typeface="Calibri" panose="020F0502020204030204"/>
            </a:endParaRPr>
          </a:p>
        </p:txBody>
      </p:sp>
      <p:sp>
        <p:nvSpPr>
          <p:cNvPr id="4" name="Slide Number Placeholder 3"/>
          <p:cNvSpPr>
            <a:spLocks noGrp="1"/>
          </p:cNvSpPr>
          <p:nvPr>
            <p:ph type="sldNum" sz="quarter" idx="10"/>
          </p:nvPr>
        </p:nvSpPr>
        <p:spPr/>
        <p:txBody>
          <a:bodyPr/>
          <a:lstStyle/>
          <a:p>
            <a:fld id="{0B595444-75D6-4818-8241-047EE5EA65C6}" type="slidenum">
              <a:rPr lang="en-US" smtClean="0"/>
              <a:t>1</a:t>
            </a:fld>
            <a:endParaRPr lang="en-US"/>
          </a:p>
        </p:txBody>
      </p:sp>
    </p:spTree>
    <p:extLst>
      <p:ext uri="{BB962C8B-B14F-4D97-AF65-F5344CB8AC3E}">
        <p14:creationId xmlns:p14="http://schemas.microsoft.com/office/powerpoint/2010/main" val="39954115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515DB-A611-8BEE-3D78-7E5A5D8DBF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F9E5F2-365C-1F28-6728-F959487522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3DF44A-0AE0-D38C-072F-D0176591F03D}"/>
              </a:ext>
            </a:extLst>
          </p:cNvPr>
          <p:cNvSpPr>
            <a:spLocks noGrp="1"/>
          </p:cNvSpPr>
          <p:nvPr>
            <p:ph type="body" idx="1"/>
          </p:nvPr>
        </p:nvSpPr>
        <p:spPr/>
        <p:txBody>
          <a:bodyPr/>
          <a:lstStyle/>
          <a:p>
            <a:pPr fontAlgn="base">
              <a:lnSpc>
                <a:spcPts val="1367"/>
              </a:lnSpc>
              <a:spcAft>
                <a:spcPts val="612"/>
              </a:spcAft>
            </a:pPr>
            <a:endParaRPr lang="en-US" dirty="0">
              <a:solidFill>
                <a:srgbClr val="000000"/>
              </a:solidFill>
            </a:endParaRPr>
          </a:p>
        </p:txBody>
      </p:sp>
      <p:sp>
        <p:nvSpPr>
          <p:cNvPr id="4" name="Slide Number Placeholder 3">
            <a:extLst>
              <a:ext uri="{FF2B5EF4-FFF2-40B4-BE49-F238E27FC236}">
                <a16:creationId xmlns:a16="http://schemas.microsoft.com/office/drawing/2014/main" id="{885515FB-9F1A-B9EA-4FFD-9CF726A22AB8}"/>
              </a:ext>
            </a:extLst>
          </p:cNvPr>
          <p:cNvSpPr>
            <a:spLocks noGrp="1"/>
          </p:cNvSpPr>
          <p:nvPr>
            <p:ph type="sldNum" sz="quarter" idx="5"/>
          </p:nvPr>
        </p:nvSpPr>
        <p:spPr/>
        <p:txBody>
          <a:bodyPr/>
          <a:lstStyle/>
          <a:p>
            <a:fld id="{0B595444-75D6-4818-8241-047EE5EA65C6}" type="slidenum">
              <a:rPr lang="en-US" smtClean="0"/>
              <a:t>10</a:t>
            </a:fld>
            <a:endParaRPr lang="en-US"/>
          </a:p>
        </p:txBody>
      </p:sp>
    </p:spTree>
    <p:extLst>
      <p:ext uri="{BB962C8B-B14F-4D97-AF65-F5344CB8AC3E}">
        <p14:creationId xmlns:p14="http://schemas.microsoft.com/office/powerpoint/2010/main" val="15874891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0636D-DF61-958C-2D30-FAC53D70C0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A1D629-7802-B9A0-0FBD-F96AE6AA4B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C05183-4F86-7FB5-DD05-E2C5B9F1DC18}"/>
              </a:ext>
            </a:extLst>
          </p:cNvPr>
          <p:cNvSpPr>
            <a:spLocks noGrp="1"/>
          </p:cNvSpPr>
          <p:nvPr>
            <p:ph type="body" idx="1"/>
          </p:nvPr>
        </p:nvSpPr>
        <p:spPr/>
        <p:txBody>
          <a:bodyPr/>
          <a:lstStyle/>
          <a:p>
            <a:pPr fontAlgn="base">
              <a:lnSpc>
                <a:spcPts val="1367"/>
              </a:lnSpc>
              <a:spcAft>
                <a:spcPts val="612"/>
              </a:spcAft>
            </a:pPr>
            <a:endParaRPr lang="en-US" dirty="0">
              <a:solidFill>
                <a:srgbClr val="000000"/>
              </a:solidFill>
            </a:endParaRPr>
          </a:p>
        </p:txBody>
      </p:sp>
      <p:sp>
        <p:nvSpPr>
          <p:cNvPr id="4" name="Slide Number Placeholder 3">
            <a:extLst>
              <a:ext uri="{FF2B5EF4-FFF2-40B4-BE49-F238E27FC236}">
                <a16:creationId xmlns:a16="http://schemas.microsoft.com/office/drawing/2014/main" id="{0D928663-7E8C-05AA-599A-FD5C5606C448}"/>
              </a:ext>
            </a:extLst>
          </p:cNvPr>
          <p:cNvSpPr>
            <a:spLocks noGrp="1"/>
          </p:cNvSpPr>
          <p:nvPr>
            <p:ph type="sldNum" sz="quarter" idx="5"/>
          </p:nvPr>
        </p:nvSpPr>
        <p:spPr/>
        <p:txBody>
          <a:bodyPr/>
          <a:lstStyle/>
          <a:p>
            <a:fld id="{0B595444-75D6-4818-8241-047EE5EA65C6}" type="slidenum">
              <a:rPr lang="en-US" smtClean="0"/>
              <a:t>11</a:t>
            </a:fld>
            <a:endParaRPr lang="en-US"/>
          </a:p>
        </p:txBody>
      </p:sp>
    </p:spTree>
    <p:extLst>
      <p:ext uri="{BB962C8B-B14F-4D97-AF65-F5344CB8AC3E}">
        <p14:creationId xmlns:p14="http://schemas.microsoft.com/office/powerpoint/2010/main" val="25623484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595444-75D6-4818-8241-047EE5EA65C6}" type="slidenum">
              <a:rPr lang="en-US" smtClean="0"/>
              <a:t>12</a:t>
            </a:fld>
            <a:endParaRPr lang="en-US"/>
          </a:p>
        </p:txBody>
      </p:sp>
    </p:spTree>
    <p:extLst>
      <p:ext uri="{BB962C8B-B14F-4D97-AF65-F5344CB8AC3E}">
        <p14:creationId xmlns:p14="http://schemas.microsoft.com/office/powerpoint/2010/main" val="6697658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So, to briefly recap, applications are due by 5:00 p.m. on July 30, 2025. The system will not let you submit after the deadline and, therefore it will not be considered.</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Calibri" panose="020F0502020204030204" pitchFamily="34" charset="0"/>
              </a:rPr>
              <a:t>All applicants must submit their application using the Online Grants Management System (OGMS).</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Calibri" panose="020F0502020204030204" pitchFamily="34" charset="0"/>
              </a:rPr>
              <a:t>Anyone in your organization that will be working on the grant application should register in the system. This includes Project Directors, Project Administrators, and Finance Officers. </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Calibri" panose="020F0502020204030204" pitchFamily="34" charset="0"/>
              </a:rPr>
              <a:t>Grant requirements and instructions can be found under Funding Opportunities in OGMS and on our DCJS website. Please read them carefully to avoid errors when completing the application.</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Calibri" panose="020F0502020204030204" pitchFamily="34" charset="0"/>
              </a:rPr>
              <a:t>Funding requests may not exceed $200,000.</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0B595444-75D6-4818-8241-047EE5EA65C6}" type="slidenum">
              <a:rPr lang="en-US" smtClean="0"/>
              <a:t>13</a:t>
            </a:fld>
            <a:endParaRPr lang="en-US"/>
          </a:p>
        </p:txBody>
      </p:sp>
    </p:spTree>
    <p:extLst>
      <p:ext uri="{BB962C8B-B14F-4D97-AF65-F5344CB8AC3E}">
        <p14:creationId xmlns:p14="http://schemas.microsoft.com/office/powerpoint/2010/main" val="8676345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u="none" strike="noStrike" dirty="0">
                <a:solidFill>
                  <a:srgbClr val="000000"/>
                </a:solidFill>
                <a:effectLst/>
                <a:latin typeface="Calibri" panose="020F0502020204030204" pitchFamily="34" charset="0"/>
              </a:rPr>
              <a:t>For technical assistance, please contact me or Mr. Tracy Matthews with any questions about the grant requirements and instructions. </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Calibri" panose="020F0502020204030204" pitchFamily="34" charset="0"/>
              </a:rPr>
              <a:t>If you have issues with the system, and it’s not specific to the grant application, email the OGMS Support mailbox at </a:t>
            </a:r>
            <a:r>
              <a:rPr lang="en-US" sz="1800" b="0" i="0" u="sng" strike="noStrike" dirty="0">
                <a:solidFill>
                  <a:srgbClr val="C4E46E"/>
                </a:solidFill>
                <a:effectLst/>
                <a:latin typeface="Calibri" panose="020F0502020204030204" pitchFamily="34" charset="0"/>
                <a:hlinkClick r:id="rId3"/>
              </a:rPr>
              <a:t>ogmssupport@dcjs.virginia.gov</a:t>
            </a:r>
            <a:r>
              <a:rPr lang="en-US" sz="1800" b="0" i="0" u="none" strike="noStrike" dirty="0">
                <a:solidFill>
                  <a:srgbClr val="000000"/>
                </a:solidFill>
                <a:effectLst/>
                <a:latin typeface="Calibri" panose="020F0502020204030204" pitchFamily="34" charset="0"/>
              </a:rPr>
              <a:t>. Please include the grant program in the subject line. </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Calibri" panose="020F0502020204030204" pitchFamily="34" charset="0"/>
              </a:rPr>
              <a:t>You can also refer to the funding opportunity which is located on our website as well as on OGMS and there are additional resources in the Website Links under the funding opportunity in the system. </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0B595444-75D6-4818-8241-047EE5EA65C6}" type="slidenum">
              <a:rPr lang="en-US" smtClean="0"/>
              <a:t>14</a:t>
            </a:fld>
            <a:endParaRPr lang="en-US"/>
          </a:p>
        </p:txBody>
      </p:sp>
    </p:spTree>
    <p:extLst>
      <p:ext uri="{BB962C8B-B14F-4D97-AF65-F5344CB8AC3E}">
        <p14:creationId xmlns:p14="http://schemas.microsoft.com/office/powerpoint/2010/main" val="2283022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595444-75D6-4818-8241-047EE5EA65C6}" type="slidenum">
              <a:rPr lang="en-US" smtClean="0"/>
              <a:t>2</a:t>
            </a:fld>
            <a:endParaRPr lang="en-US"/>
          </a:p>
        </p:txBody>
      </p:sp>
    </p:spTree>
    <p:extLst>
      <p:ext uri="{BB962C8B-B14F-4D97-AF65-F5344CB8AC3E}">
        <p14:creationId xmlns:p14="http://schemas.microsoft.com/office/powerpoint/2010/main" val="2259292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595444-75D6-4818-8241-047EE5EA65C6}" type="slidenum">
              <a:rPr lang="en-US" smtClean="0"/>
              <a:t>3</a:t>
            </a:fld>
            <a:endParaRPr lang="en-US"/>
          </a:p>
        </p:txBody>
      </p:sp>
    </p:spTree>
    <p:extLst>
      <p:ext uri="{BB962C8B-B14F-4D97-AF65-F5344CB8AC3E}">
        <p14:creationId xmlns:p14="http://schemas.microsoft.com/office/powerpoint/2010/main" val="10670717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A37E8-11A8-5184-7F81-1F713496A3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9BE481-8D71-7816-E603-DDEAE508F3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3D1651-8DF3-9224-0386-5A73D7D48F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78E8E3-6289-C031-34B6-8DBFF06F4879}"/>
              </a:ext>
            </a:extLst>
          </p:cNvPr>
          <p:cNvSpPr>
            <a:spLocks noGrp="1"/>
          </p:cNvSpPr>
          <p:nvPr>
            <p:ph type="sldNum" sz="quarter" idx="5"/>
          </p:nvPr>
        </p:nvSpPr>
        <p:spPr/>
        <p:txBody>
          <a:bodyPr/>
          <a:lstStyle/>
          <a:p>
            <a:fld id="{0B595444-75D6-4818-8241-047EE5EA65C6}" type="slidenum">
              <a:rPr lang="en-US" smtClean="0"/>
              <a:t>4</a:t>
            </a:fld>
            <a:endParaRPr lang="en-US"/>
          </a:p>
        </p:txBody>
      </p:sp>
    </p:spTree>
    <p:extLst>
      <p:ext uri="{BB962C8B-B14F-4D97-AF65-F5344CB8AC3E}">
        <p14:creationId xmlns:p14="http://schemas.microsoft.com/office/powerpoint/2010/main" val="577550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6B504-9B95-842F-3676-1D7F210298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4D1397-9E61-0230-8985-7A51EBE6C6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34C2C1-62F0-03B1-6817-1B4903FC23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710A75-403A-DC95-AC13-3E4F5571D437}"/>
              </a:ext>
            </a:extLst>
          </p:cNvPr>
          <p:cNvSpPr>
            <a:spLocks noGrp="1"/>
          </p:cNvSpPr>
          <p:nvPr>
            <p:ph type="sldNum" sz="quarter" idx="5"/>
          </p:nvPr>
        </p:nvSpPr>
        <p:spPr/>
        <p:txBody>
          <a:bodyPr/>
          <a:lstStyle/>
          <a:p>
            <a:fld id="{0B595444-75D6-4818-8241-047EE5EA65C6}" type="slidenum">
              <a:rPr lang="en-US" smtClean="0"/>
              <a:t>5</a:t>
            </a:fld>
            <a:endParaRPr lang="en-US"/>
          </a:p>
        </p:txBody>
      </p:sp>
    </p:spTree>
    <p:extLst>
      <p:ext uri="{BB962C8B-B14F-4D97-AF65-F5344CB8AC3E}">
        <p14:creationId xmlns:p14="http://schemas.microsoft.com/office/powerpoint/2010/main" val="3585328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AF2A1-782F-337B-0F31-EA6FEADFEE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5761BF-7085-0DA7-783D-A969C2A512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878215-8CB0-878E-D23E-4942E5369D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D3179F-5C7C-1C95-B65B-FB14590F554D}"/>
              </a:ext>
            </a:extLst>
          </p:cNvPr>
          <p:cNvSpPr>
            <a:spLocks noGrp="1"/>
          </p:cNvSpPr>
          <p:nvPr>
            <p:ph type="sldNum" sz="quarter" idx="5"/>
          </p:nvPr>
        </p:nvSpPr>
        <p:spPr/>
        <p:txBody>
          <a:bodyPr/>
          <a:lstStyle/>
          <a:p>
            <a:fld id="{0B595444-75D6-4818-8241-047EE5EA65C6}" type="slidenum">
              <a:rPr lang="en-US" smtClean="0"/>
              <a:t>6</a:t>
            </a:fld>
            <a:endParaRPr lang="en-US"/>
          </a:p>
        </p:txBody>
      </p:sp>
    </p:spTree>
    <p:extLst>
      <p:ext uri="{BB962C8B-B14F-4D97-AF65-F5344CB8AC3E}">
        <p14:creationId xmlns:p14="http://schemas.microsoft.com/office/powerpoint/2010/main" val="15979759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0" dirty="0">
                <a:solidFill>
                  <a:srgbClr val="444444"/>
                </a:solidFill>
                <a:effectLst/>
                <a:latin typeface="Segoe UI" panose="020B0502040204020203" pitchFamily="34" charset="0"/>
              </a:rPr>
              <a:t>​</a:t>
            </a:r>
            <a:endParaRPr lang="en-US" b="0" i="0" dirty="0">
              <a:solidFill>
                <a:srgbClr val="444444"/>
              </a:solidFill>
              <a:effectLst/>
              <a:latin typeface="Calibri" panose="020F0502020204030204" pitchFamily="34" charset="0"/>
            </a:endParaRPr>
          </a:p>
          <a:p>
            <a:pPr defTabSz="933237">
              <a:defRPr/>
            </a:pPr>
            <a:endParaRPr lang="en-US" b="0" i="0" dirty="0">
              <a:solidFill>
                <a:srgbClr val="000000"/>
              </a:solidFill>
              <a:effectLst/>
              <a:latin typeface="Segoe UI" panose="020B0502040204020203" pitchFamily="34" charset="0"/>
            </a:endParaRPr>
          </a:p>
          <a:p>
            <a:endParaRPr lang="en-US" dirty="0"/>
          </a:p>
        </p:txBody>
      </p:sp>
      <p:sp>
        <p:nvSpPr>
          <p:cNvPr id="4" name="Slide Number Placeholder 3"/>
          <p:cNvSpPr>
            <a:spLocks noGrp="1"/>
          </p:cNvSpPr>
          <p:nvPr>
            <p:ph type="sldNum" sz="quarter" idx="5"/>
          </p:nvPr>
        </p:nvSpPr>
        <p:spPr/>
        <p:txBody>
          <a:bodyPr/>
          <a:lstStyle/>
          <a:p>
            <a:fld id="{0B595444-75D6-4818-8241-047EE5EA65C6}" type="slidenum">
              <a:rPr lang="en-US" smtClean="0"/>
              <a:t>7</a:t>
            </a:fld>
            <a:endParaRPr lang="en-US"/>
          </a:p>
        </p:txBody>
      </p:sp>
    </p:spTree>
    <p:extLst>
      <p:ext uri="{BB962C8B-B14F-4D97-AF65-F5344CB8AC3E}">
        <p14:creationId xmlns:p14="http://schemas.microsoft.com/office/powerpoint/2010/main" val="3255231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buFont typeface="Arial" panose="020B0604020202020204" pitchFamily="34" charset="0"/>
              <a:buChar char="•"/>
            </a:pPr>
            <a:endParaRPr lang="en-US" sz="1800" dirty="0">
              <a:solidFill>
                <a:srgbClr val="000000"/>
              </a:solidFill>
              <a:latin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B595444-75D6-4818-8241-047EE5EA65C6}" type="slidenum">
              <a:rPr lang="en-US" smtClean="0"/>
              <a:t>8</a:t>
            </a:fld>
            <a:endParaRPr lang="en-US"/>
          </a:p>
        </p:txBody>
      </p:sp>
    </p:spTree>
    <p:extLst>
      <p:ext uri="{BB962C8B-B14F-4D97-AF65-F5344CB8AC3E}">
        <p14:creationId xmlns:p14="http://schemas.microsoft.com/office/powerpoint/2010/main" val="2832999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lnSpc>
                <a:spcPts val="1367"/>
              </a:lnSpc>
              <a:spcAft>
                <a:spcPts val="612"/>
              </a:spcAft>
            </a:pPr>
            <a:endParaRPr lang="en-US" dirty="0">
              <a:solidFill>
                <a:srgbClr val="000000"/>
              </a:solidFill>
            </a:endParaRPr>
          </a:p>
        </p:txBody>
      </p:sp>
      <p:sp>
        <p:nvSpPr>
          <p:cNvPr id="4" name="Slide Number Placeholder 3"/>
          <p:cNvSpPr>
            <a:spLocks noGrp="1"/>
          </p:cNvSpPr>
          <p:nvPr>
            <p:ph type="sldNum" sz="quarter" idx="5"/>
          </p:nvPr>
        </p:nvSpPr>
        <p:spPr/>
        <p:txBody>
          <a:bodyPr/>
          <a:lstStyle/>
          <a:p>
            <a:fld id="{0B595444-75D6-4818-8241-047EE5EA65C6}" type="slidenum">
              <a:rPr lang="en-US" smtClean="0"/>
              <a:t>9</a:t>
            </a:fld>
            <a:endParaRPr lang="en-US"/>
          </a:p>
        </p:txBody>
      </p:sp>
    </p:spTree>
    <p:extLst>
      <p:ext uri="{BB962C8B-B14F-4D97-AF65-F5344CB8AC3E}">
        <p14:creationId xmlns:p14="http://schemas.microsoft.com/office/powerpoint/2010/main" val="4049644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613161" y="1737221"/>
            <a:ext cx="5917679" cy="2554983"/>
          </a:xfrm>
        </p:spPr>
        <p:txBody>
          <a:bodyPr anchor="b"/>
          <a:lstStyle>
            <a:lvl1pPr>
              <a:defRPr sz="4800">
                <a:solidFill>
                  <a:schemeClr val="bg1"/>
                </a:solidFill>
              </a:defRPr>
            </a:lvl1pPr>
          </a:lstStyle>
          <a:p>
            <a:r>
              <a:rPr lang="en-US" dirty="0"/>
              <a:t>Click to edit Master title style</a:t>
            </a:r>
          </a:p>
        </p:txBody>
      </p:sp>
      <p:sp>
        <p:nvSpPr>
          <p:cNvPr id="3" name="Subtitle 2"/>
          <p:cNvSpPr>
            <a:spLocks noGrp="1"/>
          </p:cNvSpPr>
          <p:nvPr>
            <p:ph type="subTitle" idx="1"/>
          </p:nvPr>
        </p:nvSpPr>
        <p:spPr bwMode="gray">
          <a:xfrm>
            <a:off x="1613161" y="4574610"/>
            <a:ext cx="5917679" cy="579014"/>
          </a:xfrm>
        </p:spPr>
        <p:txBody>
          <a:bodyPr anchor="t"/>
          <a:lstStyle>
            <a:lvl1pPr marL="0" indent="0" algn="ctr">
              <a:buNone/>
              <a:defRPr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20" name="Picture 19" descr="A picture containing text&#10;&#10;Description automatically generated">
            <a:extLst>
              <a:ext uri="{FF2B5EF4-FFF2-40B4-BE49-F238E27FC236}">
                <a16:creationId xmlns:a16="http://schemas.microsoft.com/office/drawing/2014/main" id="{CE120A5A-445E-0202-EDCD-2DF8A4CA0A5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2833" y="5308634"/>
            <a:ext cx="4878334" cy="815342"/>
          </a:xfrm>
          <a:prstGeom prst="rect">
            <a:avLst/>
          </a:prstGeom>
        </p:spPr>
      </p:pic>
      <p:sp>
        <p:nvSpPr>
          <p:cNvPr id="21" name="Rectangle 20">
            <a:extLst>
              <a:ext uri="{FF2B5EF4-FFF2-40B4-BE49-F238E27FC236}">
                <a16:creationId xmlns:a16="http://schemas.microsoft.com/office/drawing/2014/main" id="{5E45EC9B-94FB-94FF-807C-45998B5A3819}"/>
              </a:ext>
            </a:extLst>
          </p:cNvPr>
          <p:cNvSpPr/>
          <p:nvPr/>
        </p:nvSpPr>
        <p:spPr>
          <a:xfrm>
            <a:off x="7745644" y="-1"/>
            <a:ext cx="685800" cy="803613"/>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2" name="Slide Number Placeholder 5">
            <a:extLst>
              <a:ext uri="{FF2B5EF4-FFF2-40B4-BE49-F238E27FC236}">
                <a16:creationId xmlns:a16="http://schemas.microsoft.com/office/drawing/2014/main" id="{40542CF9-11C0-655B-316B-777EC44C44C3}"/>
              </a:ext>
            </a:extLst>
          </p:cNvPr>
          <p:cNvSpPr>
            <a:spLocks noGrp="1"/>
          </p:cNvSpPr>
          <p:nvPr>
            <p:ph type="sldNum" sz="quarter" idx="4"/>
          </p:nvPr>
        </p:nvSpPr>
        <p:spPr bwMode="auto">
          <a:xfrm>
            <a:off x="7678616" y="-115"/>
            <a:ext cx="791308" cy="767687"/>
          </a:xfrm>
          <a:prstGeom prst="rect">
            <a:avLst/>
          </a:prstGeom>
        </p:spPr>
        <p:txBody>
          <a:bodyPr vert="horz" lIns="91440" tIns="45720" rIns="91440" bIns="45720" rtlCol="0" anchor="b"/>
          <a:lstStyle>
            <a:lvl1pPr algn="ctr">
              <a:defRPr sz="1200" b="1" i="0">
                <a:solidFill>
                  <a:schemeClr val="bg1"/>
                </a:solidFill>
              </a:defRPr>
            </a:lvl1pPr>
          </a:lstStyle>
          <a:p>
            <a:fld id="{602FC458-F1F2-4988-9912-50B92EDCE080}" type="slidenum">
              <a:rPr lang="en-US" smtClean="0"/>
              <a:pPr/>
              <a:t>‹#›</a:t>
            </a:fld>
            <a:endParaRPr lang="en-US" dirty="0"/>
          </a:p>
        </p:txBody>
      </p:sp>
    </p:spTree>
    <p:extLst>
      <p:ext uri="{BB962C8B-B14F-4D97-AF65-F5344CB8AC3E}">
        <p14:creationId xmlns:p14="http://schemas.microsoft.com/office/powerpoint/2010/main" val="2841188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CDC12818-EFFB-151B-9488-64BBC04F58DA}"/>
              </a:ext>
            </a:extLst>
          </p:cNvPr>
          <p:cNvGrpSpPr/>
          <p:nvPr userDrawn="1"/>
        </p:nvGrpSpPr>
        <p:grpSpPr>
          <a:xfrm rot="16200000">
            <a:off x="2944929" y="395723"/>
            <a:ext cx="3383280" cy="8321040"/>
            <a:chOff x="476047" y="361496"/>
            <a:chExt cx="7290382" cy="5998591"/>
          </a:xfrm>
        </p:grpSpPr>
        <p:sp>
          <p:nvSpPr>
            <p:cNvPr id="6" name="Rectangle 5">
              <a:extLst>
                <a:ext uri="{FF2B5EF4-FFF2-40B4-BE49-F238E27FC236}">
                  <a16:creationId xmlns:a16="http://schemas.microsoft.com/office/drawing/2014/main" id="{B2DE6E5E-E4DC-2E85-12BD-AD11D2EA2963}"/>
                </a:ext>
              </a:extLst>
            </p:cNvPr>
            <p:cNvSpPr/>
            <p:nvPr userDrawn="1"/>
          </p:nvSpPr>
          <p:spPr>
            <a:xfrm>
              <a:off x="476047" y="394446"/>
              <a:ext cx="3504282" cy="5863164"/>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32622" t="-1562" r="-25452" b="-15406"/>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Freeform 5">
              <a:extLst>
                <a:ext uri="{FF2B5EF4-FFF2-40B4-BE49-F238E27FC236}">
                  <a16:creationId xmlns:a16="http://schemas.microsoft.com/office/drawing/2014/main" id="{428C8917-D852-C72A-D85E-D0608729D78C}"/>
                </a:ext>
              </a:extLst>
            </p:cNvPr>
            <p:cNvSpPr/>
            <p:nvPr userDrawn="1"/>
          </p:nvSpPr>
          <p:spPr bwMode="gray">
            <a:xfrm rot="15687606">
              <a:off x="2647747" y="1391467"/>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9">
              <a:extLst>
                <a:ext uri="{FF2B5EF4-FFF2-40B4-BE49-F238E27FC236}">
                  <a16:creationId xmlns:a16="http://schemas.microsoft.com/office/drawing/2014/main" id="{780308BA-4DEF-D4A3-D8EF-E93B8CD02DB8}"/>
                </a:ext>
              </a:extLst>
            </p:cNvPr>
            <p:cNvSpPr/>
            <p:nvPr userDrawn="1"/>
          </p:nvSpPr>
          <p:spPr bwMode="gray">
            <a:xfrm rot="16200000">
              <a:off x="2736431" y="1330090"/>
              <a:ext cx="5995993" cy="4064002"/>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grpSp>
      <p:sp>
        <p:nvSpPr>
          <p:cNvPr id="2" name="Title 1"/>
          <p:cNvSpPr>
            <a:spLocks noGrp="1"/>
          </p:cNvSpPr>
          <p:nvPr>
            <p:ph type="title"/>
          </p:nvPr>
        </p:nvSpPr>
        <p:spPr>
          <a:xfrm>
            <a:off x="866445" y="4961453"/>
            <a:ext cx="6422002" cy="566738"/>
          </a:xfrm>
        </p:spPr>
        <p:txBody>
          <a:bodyPr anchor="b">
            <a:normAutofit/>
          </a:bodyPr>
          <a:lstStyle>
            <a:lvl1pPr algn="l">
              <a:defRPr sz="2400" b="0">
                <a:solidFill>
                  <a:schemeClr val="bg1"/>
                </a:solidFill>
              </a:defRPr>
            </a:lvl1pPr>
          </a:lstStyle>
          <a:p>
            <a:r>
              <a:rPr lang="en-US" dirty="0"/>
              <a:t>Click to edit Master title style</a:t>
            </a:r>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01B585F2-C5DA-41C8-9DEE-F8C8FC4F953B}" type="datetime1">
              <a:rPr lang="en-US" smtClean="0"/>
              <a:t>6/18/2025</a:t>
            </a:fld>
            <a:endParaRPr lang="en-US"/>
          </a:p>
        </p:txBody>
      </p:sp>
      <p:sp>
        <p:nvSpPr>
          <p:cNvPr id="20" name="Rectangle 19">
            <a:extLst>
              <a:ext uri="{FF2B5EF4-FFF2-40B4-BE49-F238E27FC236}">
                <a16:creationId xmlns:a16="http://schemas.microsoft.com/office/drawing/2014/main" id="{C3448723-C0E0-D30C-48FB-7EA0D402075E}"/>
              </a:ext>
            </a:extLst>
          </p:cNvPr>
          <p:cNvSpPr/>
          <p:nvPr userDrawn="1"/>
        </p:nvSpPr>
        <p:spPr>
          <a:xfrm>
            <a:off x="7745644" y="-1"/>
            <a:ext cx="685800" cy="803613"/>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1" name="Slide Number Placeholder 5">
            <a:extLst>
              <a:ext uri="{FF2B5EF4-FFF2-40B4-BE49-F238E27FC236}">
                <a16:creationId xmlns:a16="http://schemas.microsoft.com/office/drawing/2014/main" id="{E888EB17-5452-5F89-1598-26798E2C0074}"/>
              </a:ext>
            </a:extLst>
          </p:cNvPr>
          <p:cNvSpPr>
            <a:spLocks noGrp="1"/>
          </p:cNvSpPr>
          <p:nvPr>
            <p:ph type="sldNum" sz="quarter" idx="4"/>
          </p:nvPr>
        </p:nvSpPr>
        <p:spPr bwMode="auto">
          <a:xfrm>
            <a:off x="7678616" y="-115"/>
            <a:ext cx="791308" cy="767687"/>
          </a:xfrm>
          <a:prstGeom prst="rect">
            <a:avLst/>
          </a:prstGeom>
        </p:spPr>
        <p:txBody>
          <a:bodyPr vert="horz" lIns="91440" tIns="45720" rIns="91440" bIns="45720" rtlCol="0" anchor="b"/>
          <a:lstStyle>
            <a:lvl1pPr algn="ctr">
              <a:defRPr sz="1200" b="1" i="0">
                <a:solidFill>
                  <a:schemeClr val="bg1"/>
                </a:solidFill>
              </a:defRPr>
            </a:lvl1pPr>
          </a:lstStyle>
          <a:p>
            <a:fld id="{602FC458-F1F2-4988-9912-50B92EDCE080}" type="slidenum">
              <a:rPr lang="en-US" smtClean="0"/>
              <a:pPr/>
              <a:t>‹#›</a:t>
            </a:fld>
            <a:endParaRPr lang="en-US" dirty="0"/>
          </a:p>
        </p:txBody>
      </p:sp>
      <p:pic>
        <p:nvPicPr>
          <p:cNvPr id="22" name="Picture 21">
            <a:extLst>
              <a:ext uri="{FF2B5EF4-FFF2-40B4-BE49-F238E27FC236}">
                <a16:creationId xmlns:a16="http://schemas.microsoft.com/office/drawing/2014/main" id="{1715D295-8241-E3A1-DF4A-D747B78E841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6046" y="6365498"/>
            <a:ext cx="3974592" cy="353568"/>
          </a:xfrm>
          <a:prstGeom prst="rect">
            <a:avLst/>
          </a:prstGeom>
        </p:spPr>
      </p:pic>
    </p:spTree>
    <p:extLst>
      <p:ext uri="{BB962C8B-B14F-4D97-AF65-F5344CB8AC3E}">
        <p14:creationId xmlns:p14="http://schemas.microsoft.com/office/powerpoint/2010/main" val="2952866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16" name="Freeform 5"/>
          <p:cNvSpPr>
            <a:spLocks noEditPoints="1"/>
          </p:cNvSpPr>
          <p:nvPr/>
        </p:nvSpPr>
        <p:spPr bwMode="gray">
          <a:xfrm>
            <a:off x="320040" y="0"/>
            <a:ext cx="8503920" cy="6215383"/>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8" name="Rectangle 7"/>
          <p:cNvSpPr/>
          <p:nvPr userDrawn="1"/>
        </p:nvSpPr>
        <p:spPr>
          <a:xfrm>
            <a:off x="331743" y="313765"/>
            <a:ext cx="8480514" cy="5901618"/>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a:extLst>
              <a:ext uri="{FF2B5EF4-FFF2-40B4-BE49-F238E27FC236}">
                <a16:creationId xmlns:a16="http://schemas.microsoft.com/office/drawing/2014/main" id="{5E45EC9B-94FB-94FF-807C-45998B5A3819}"/>
              </a:ext>
            </a:extLst>
          </p:cNvPr>
          <p:cNvSpPr/>
          <p:nvPr/>
        </p:nvSpPr>
        <p:spPr>
          <a:xfrm>
            <a:off x="7745644" y="-1"/>
            <a:ext cx="685800" cy="803613"/>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2" name="Slide Number Placeholder 5">
            <a:extLst>
              <a:ext uri="{FF2B5EF4-FFF2-40B4-BE49-F238E27FC236}">
                <a16:creationId xmlns:a16="http://schemas.microsoft.com/office/drawing/2014/main" id="{40542CF9-11C0-655B-316B-777EC44C44C3}"/>
              </a:ext>
            </a:extLst>
          </p:cNvPr>
          <p:cNvSpPr>
            <a:spLocks noGrp="1"/>
          </p:cNvSpPr>
          <p:nvPr>
            <p:ph type="sldNum" sz="quarter" idx="4"/>
          </p:nvPr>
        </p:nvSpPr>
        <p:spPr bwMode="auto">
          <a:xfrm>
            <a:off x="7678616" y="-115"/>
            <a:ext cx="791308" cy="767687"/>
          </a:xfrm>
          <a:prstGeom prst="rect">
            <a:avLst/>
          </a:prstGeom>
        </p:spPr>
        <p:txBody>
          <a:bodyPr vert="horz" lIns="91440" tIns="45720" rIns="91440" bIns="45720" rtlCol="0" anchor="b"/>
          <a:lstStyle>
            <a:lvl1pPr algn="ctr">
              <a:defRPr sz="1200" b="1" i="0">
                <a:solidFill>
                  <a:schemeClr val="bg1"/>
                </a:solidFill>
              </a:defRPr>
            </a:lvl1pPr>
          </a:lstStyle>
          <a:p>
            <a:fld id="{602FC458-F1F2-4988-9912-50B92EDCE080}" type="slidenum">
              <a:rPr lang="en-US" smtClean="0"/>
              <a:pPr/>
              <a:t>‹#›</a:t>
            </a:fld>
            <a:endParaRPr lang="en-US" dirty="0"/>
          </a:p>
        </p:txBody>
      </p:sp>
      <p:pic>
        <p:nvPicPr>
          <p:cNvPr id="7" name="Picture 6">
            <a:extLst>
              <a:ext uri="{FF2B5EF4-FFF2-40B4-BE49-F238E27FC236}">
                <a16:creationId xmlns:a16="http://schemas.microsoft.com/office/drawing/2014/main" id="{7BD49A7A-A0C7-7A48-3713-C2B218DC31E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046" y="6365498"/>
            <a:ext cx="3974592" cy="353568"/>
          </a:xfrm>
          <a:prstGeom prst="rect">
            <a:avLst/>
          </a:prstGeom>
        </p:spPr>
      </p:pic>
    </p:spTree>
    <p:extLst>
      <p:ext uri="{BB962C8B-B14F-4D97-AF65-F5344CB8AC3E}">
        <p14:creationId xmlns:p14="http://schemas.microsoft.com/office/powerpoint/2010/main" val="2530357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866441" y="2052918"/>
            <a:ext cx="7403866" cy="3966882"/>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1BD32C-9B2C-4F93-A8B7-2E1050AC421F}" type="datetime1">
              <a:rPr lang="en-US" smtClean="0"/>
              <a:t>6/18/2025</a:t>
            </a:fld>
            <a:endParaRPr lang="en-US"/>
          </a:p>
        </p:txBody>
      </p:sp>
      <p:sp>
        <p:nvSpPr>
          <p:cNvPr id="8" name="Slide Number Placeholder 5">
            <a:extLst>
              <a:ext uri="{FF2B5EF4-FFF2-40B4-BE49-F238E27FC236}">
                <a16:creationId xmlns:a16="http://schemas.microsoft.com/office/drawing/2014/main" id="{33DDD697-F6FB-906C-45AD-64557A7B4DAA}"/>
              </a:ext>
            </a:extLst>
          </p:cNvPr>
          <p:cNvSpPr>
            <a:spLocks noGrp="1"/>
          </p:cNvSpPr>
          <p:nvPr>
            <p:ph type="sldNum" sz="quarter" idx="4"/>
          </p:nvPr>
        </p:nvSpPr>
        <p:spPr bwMode="auto">
          <a:xfrm>
            <a:off x="7678616" y="-115"/>
            <a:ext cx="791308" cy="767687"/>
          </a:xfrm>
          <a:prstGeom prst="rect">
            <a:avLst/>
          </a:prstGeom>
        </p:spPr>
        <p:txBody>
          <a:bodyPr vert="horz" lIns="91440" tIns="45720" rIns="91440" bIns="45720" rtlCol="0" anchor="b"/>
          <a:lstStyle>
            <a:lvl1pPr algn="ctr">
              <a:defRPr sz="1200" b="1" i="0">
                <a:solidFill>
                  <a:schemeClr val="bg1"/>
                </a:solidFill>
              </a:defRPr>
            </a:lvl1pPr>
          </a:lstStyle>
          <a:p>
            <a:fld id="{602FC458-F1F2-4988-9912-50B92EDCE080}" type="slidenum">
              <a:rPr lang="en-US" smtClean="0"/>
              <a:pPr/>
              <a:t>‹#›</a:t>
            </a:fld>
            <a:endParaRPr lang="en-US" dirty="0"/>
          </a:p>
        </p:txBody>
      </p:sp>
    </p:spTree>
    <p:extLst>
      <p:ext uri="{BB962C8B-B14F-4D97-AF65-F5344CB8AC3E}">
        <p14:creationId xmlns:p14="http://schemas.microsoft.com/office/powerpoint/2010/main" val="2549619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2" name="Rectangle 11"/>
          <p:cNvSpPr/>
          <p:nvPr userDrawn="1"/>
        </p:nvSpPr>
        <p:spPr>
          <a:xfrm>
            <a:off x="476047" y="394446"/>
            <a:ext cx="4254630" cy="5863164"/>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32622" t="-1562" r="-25452" b="-15406"/>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5"/>
          <p:cNvSpPr/>
          <p:nvPr/>
        </p:nvSpPr>
        <p:spPr bwMode="gray">
          <a:xfrm rot="15687606">
            <a:off x="3320102" y="1391467"/>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9"/>
          <p:cNvSpPr/>
          <p:nvPr/>
        </p:nvSpPr>
        <p:spPr bwMode="gray">
          <a:xfrm rot="16200000">
            <a:off x="3105027" y="1698690"/>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 name="Title 1"/>
          <p:cNvSpPr>
            <a:spLocks noGrp="1"/>
          </p:cNvSpPr>
          <p:nvPr>
            <p:ph type="title"/>
          </p:nvPr>
        </p:nvSpPr>
        <p:spPr>
          <a:xfrm>
            <a:off x="866441" y="2257588"/>
            <a:ext cx="3101765" cy="3020343"/>
          </a:xfrm>
        </p:spPr>
        <p:txBody>
          <a:bodyPr anchor="ctr"/>
          <a:lstStyle>
            <a:lvl1pPr algn="l">
              <a:defRPr sz="3200" b="0" cap="none">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5119261" y="2257587"/>
            <a:ext cx="3054653" cy="3020343"/>
          </a:xfrm>
        </p:spPr>
        <p:txBody>
          <a:bodyPr anchor="ctr"/>
          <a:lstStyle>
            <a:lvl1pPr marL="0" indent="0" algn="l">
              <a:buNone/>
              <a:defRPr sz="2000" b="1" cap="all">
                <a:solidFill>
                  <a:srgbClr val="8DBA3C"/>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352B1F3-AEBA-4011-A946-21A53A5A1632}" type="datetime1">
              <a:rPr lang="en-US" smtClean="0"/>
              <a:t>6/18/2025</a:t>
            </a:fld>
            <a:endParaRPr lang="en-US"/>
          </a:p>
        </p:txBody>
      </p:sp>
      <p:sp>
        <p:nvSpPr>
          <p:cNvPr id="8" name="Rectangle 7">
            <a:extLst>
              <a:ext uri="{FF2B5EF4-FFF2-40B4-BE49-F238E27FC236}">
                <a16:creationId xmlns:a16="http://schemas.microsoft.com/office/drawing/2014/main" id="{8DFA0CFF-CFFD-D0F3-C6DA-ECA77EB1F353}"/>
              </a:ext>
            </a:extLst>
          </p:cNvPr>
          <p:cNvSpPr/>
          <p:nvPr/>
        </p:nvSpPr>
        <p:spPr>
          <a:xfrm>
            <a:off x="7745644" y="-1"/>
            <a:ext cx="685800" cy="803613"/>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0" name="Slide Number Placeholder 5">
            <a:extLst>
              <a:ext uri="{FF2B5EF4-FFF2-40B4-BE49-F238E27FC236}">
                <a16:creationId xmlns:a16="http://schemas.microsoft.com/office/drawing/2014/main" id="{01DD94D1-DBEC-D55F-4A55-6B2B9CC1F1FF}"/>
              </a:ext>
            </a:extLst>
          </p:cNvPr>
          <p:cNvSpPr>
            <a:spLocks noGrp="1"/>
          </p:cNvSpPr>
          <p:nvPr>
            <p:ph type="sldNum" sz="quarter" idx="4"/>
          </p:nvPr>
        </p:nvSpPr>
        <p:spPr bwMode="auto">
          <a:xfrm>
            <a:off x="7678616" y="-115"/>
            <a:ext cx="791308" cy="767687"/>
          </a:xfrm>
          <a:prstGeom prst="rect">
            <a:avLst/>
          </a:prstGeom>
        </p:spPr>
        <p:txBody>
          <a:bodyPr vert="horz" lIns="91440" tIns="45720" rIns="91440" bIns="45720" rtlCol="0" anchor="b"/>
          <a:lstStyle>
            <a:lvl1pPr algn="ctr">
              <a:defRPr sz="1200" b="1" i="0">
                <a:solidFill>
                  <a:schemeClr val="bg1"/>
                </a:solidFill>
              </a:defRPr>
            </a:lvl1pPr>
          </a:lstStyle>
          <a:p>
            <a:fld id="{602FC458-F1F2-4988-9912-50B92EDCE080}" type="slidenum">
              <a:rPr lang="en-US" smtClean="0"/>
              <a:pPr/>
              <a:t>‹#›</a:t>
            </a:fld>
            <a:endParaRPr lang="en-US" dirty="0"/>
          </a:p>
        </p:txBody>
      </p:sp>
      <p:pic>
        <p:nvPicPr>
          <p:cNvPr id="21" name="Picture 20">
            <a:extLst>
              <a:ext uri="{FF2B5EF4-FFF2-40B4-BE49-F238E27FC236}">
                <a16:creationId xmlns:a16="http://schemas.microsoft.com/office/drawing/2014/main" id="{A4218059-5F0D-147B-5983-C7FF834FDAA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046" y="6365498"/>
            <a:ext cx="3974592" cy="353568"/>
          </a:xfrm>
          <a:prstGeom prst="rect">
            <a:avLst/>
          </a:prstGeom>
        </p:spPr>
      </p:pic>
    </p:spTree>
    <p:extLst>
      <p:ext uri="{BB962C8B-B14F-4D97-AF65-F5344CB8AC3E}">
        <p14:creationId xmlns:p14="http://schemas.microsoft.com/office/powerpoint/2010/main" val="1271105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866440" y="2049929"/>
            <a:ext cx="3636980" cy="3530604"/>
          </a:xfrm>
        </p:spPr>
        <p:txBody>
          <a:bodyPr>
            <a:norm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0580" y="2049929"/>
            <a:ext cx="3636981" cy="35306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88015C6-EC75-4934-AE34-2BACD24BC12F}" type="datetime1">
              <a:rPr lang="en-US" smtClean="0"/>
              <a:t>6/18/2025</a:t>
            </a:fld>
            <a:endParaRPr lang="en-US"/>
          </a:p>
        </p:txBody>
      </p:sp>
      <p:sp>
        <p:nvSpPr>
          <p:cNvPr id="10" name="Slide Number Placeholder 5">
            <a:extLst>
              <a:ext uri="{FF2B5EF4-FFF2-40B4-BE49-F238E27FC236}">
                <a16:creationId xmlns:a16="http://schemas.microsoft.com/office/drawing/2014/main" id="{B95863D8-CAD2-7AE0-61C1-8C80DB0A46EC}"/>
              </a:ext>
            </a:extLst>
          </p:cNvPr>
          <p:cNvSpPr>
            <a:spLocks noGrp="1"/>
          </p:cNvSpPr>
          <p:nvPr>
            <p:ph type="sldNum" sz="quarter" idx="4"/>
          </p:nvPr>
        </p:nvSpPr>
        <p:spPr bwMode="auto">
          <a:xfrm>
            <a:off x="7678616" y="-115"/>
            <a:ext cx="791308" cy="767687"/>
          </a:xfrm>
          <a:prstGeom prst="rect">
            <a:avLst/>
          </a:prstGeom>
        </p:spPr>
        <p:txBody>
          <a:bodyPr vert="horz" lIns="91440" tIns="45720" rIns="91440" bIns="45720" rtlCol="0" anchor="b"/>
          <a:lstStyle>
            <a:lvl1pPr algn="ctr">
              <a:defRPr sz="1200" b="1" i="0">
                <a:solidFill>
                  <a:schemeClr val="bg1"/>
                </a:solidFill>
              </a:defRPr>
            </a:lvl1pPr>
          </a:lstStyle>
          <a:p>
            <a:fld id="{602FC458-F1F2-4988-9912-50B92EDCE080}" type="slidenum">
              <a:rPr lang="en-US" smtClean="0"/>
              <a:pPr/>
              <a:t>‹#›</a:t>
            </a:fld>
            <a:endParaRPr lang="en-US" dirty="0"/>
          </a:p>
        </p:txBody>
      </p:sp>
    </p:spTree>
    <p:extLst>
      <p:ext uri="{BB962C8B-B14F-4D97-AF65-F5344CB8AC3E}">
        <p14:creationId xmlns:p14="http://schemas.microsoft.com/office/powerpoint/2010/main" val="892979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73694" y="2055025"/>
            <a:ext cx="3636980" cy="759290"/>
          </a:xfrm>
        </p:spPr>
        <p:txBody>
          <a:bodyPr anchor="b">
            <a:noAutofit/>
          </a:bodyPr>
          <a:lstStyle>
            <a:lvl1pPr marL="0" indent="0">
              <a:buNone/>
              <a:defRPr sz="2400" b="1">
                <a:solidFill>
                  <a:srgbClr val="8DBA3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73693" y="2814315"/>
            <a:ext cx="3636981" cy="2766213"/>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7835" y="2049927"/>
            <a:ext cx="3636979" cy="759290"/>
          </a:xfrm>
        </p:spPr>
        <p:txBody>
          <a:bodyPr anchor="b">
            <a:noAutofit/>
          </a:bodyPr>
          <a:lstStyle>
            <a:lvl1pPr marL="0" indent="0">
              <a:buNone/>
              <a:defRPr sz="2400" b="1">
                <a:solidFill>
                  <a:srgbClr val="8DBA3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7835" y="2809217"/>
            <a:ext cx="3636980" cy="2771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C13AFDB-197D-420A-A5A8-0CDD3A2BE3F3}" type="datetime1">
              <a:rPr lang="en-US" smtClean="0"/>
              <a:t>6/18/2025</a:t>
            </a:fld>
            <a:endParaRPr lang="en-US"/>
          </a:p>
        </p:txBody>
      </p:sp>
      <p:sp>
        <p:nvSpPr>
          <p:cNvPr id="12" name="Slide Number Placeholder 5">
            <a:extLst>
              <a:ext uri="{FF2B5EF4-FFF2-40B4-BE49-F238E27FC236}">
                <a16:creationId xmlns:a16="http://schemas.microsoft.com/office/drawing/2014/main" id="{50B6A0A6-923E-5DE8-CC38-31E53056C62E}"/>
              </a:ext>
            </a:extLst>
          </p:cNvPr>
          <p:cNvSpPr>
            <a:spLocks noGrp="1"/>
          </p:cNvSpPr>
          <p:nvPr>
            <p:ph type="sldNum" sz="quarter" idx="12"/>
          </p:nvPr>
        </p:nvSpPr>
        <p:spPr bwMode="auto">
          <a:xfrm>
            <a:off x="7678616" y="-115"/>
            <a:ext cx="791308" cy="767687"/>
          </a:xfrm>
          <a:prstGeom prst="rect">
            <a:avLst/>
          </a:prstGeom>
        </p:spPr>
        <p:txBody>
          <a:bodyPr vert="horz" lIns="91440" tIns="45720" rIns="91440" bIns="45720" rtlCol="0" anchor="b"/>
          <a:lstStyle>
            <a:lvl1pPr algn="ctr">
              <a:defRPr sz="1200" b="1" i="0">
                <a:solidFill>
                  <a:schemeClr val="bg1"/>
                </a:solidFill>
              </a:defRPr>
            </a:lvl1pPr>
          </a:lstStyle>
          <a:p>
            <a:fld id="{602FC458-F1F2-4988-9912-50B92EDCE080}" type="slidenum">
              <a:rPr lang="en-US" smtClean="0"/>
              <a:pPr/>
              <a:t>‹#›</a:t>
            </a:fld>
            <a:endParaRPr lang="en-US" dirty="0"/>
          </a:p>
        </p:txBody>
      </p:sp>
    </p:spTree>
    <p:extLst>
      <p:ext uri="{BB962C8B-B14F-4D97-AF65-F5344CB8AC3E}">
        <p14:creationId xmlns:p14="http://schemas.microsoft.com/office/powerpoint/2010/main" val="1321844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E2BCF6DF-82A7-4BE0-B8A1-B5F9EB1C3797}" type="datetime1">
              <a:rPr lang="en-US" smtClean="0"/>
              <a:t>6/18/2025</a:t>
            </a:fld>
            <a:endParaRPr lang="en-US"/>
          </a:p>
        </p:txBody>
      </p:sp>
      <p:sp>
        <p:nvSpPr>
          <p:cNvPr id="8" name="Slide Number Placeholder 5">
            <a:extLst>
              <a:ext uri="{FF2B5EF4-FFF2-40B4-BE49-F238E27FC236}">
                <a16:creationId xmlns:a16="http://schemas.microsoft.com/office/drawing/2014/main" id="{3B65E8A0-D686-BF32-1015-27D79802C395}"/>
              </a:ext>
            </a:extLst>
          </p:cNvPr>
          <p:cNvSpPr>
            <a:spLocks noGrp="1"/>
          </p:cNvSpPr>
          <p:nvPr>
            <p:ph type="sldNum" sz="quarter" idx="4"/>
          </p:nvPr>
        </p:nvSpPr>
        <p:spPr bwMode="auto">
          <a:xfrm>
            <a:off x="7678616" y="-115"/>
            <a:ext cx="791308" cy="767687"/>
          </a:xfrm>
          <a:prstGeom prst="rect">
            <a:avLst/>
          </a:prstGeom>
        </p:spPr>
        <p:txBody>
          <a:bodyPr vert="horz" lIns="91440" tIns="45720" rIns="91440" bIns="45720" rtlCol="0" anchor="b"/>
          <a:lstStyle>
            <a:lvl1pPr algn="ctr">
              <a:defRPr sz="1200" b="1" i="0">
                <a:solidFill>
                  <a:schemeClr val="bg1"/>
                </a:solidFill>
              </a:defRPr>
            </a:lvl1pPr>
          </a:lstStyle>
          <a:p>
            <a:fld id="{602FC458-F1F2-4988-9912-50B92EDCE080}" type="slidenum">
              <a:rPr lang="en-US" smtClean="0"/>
              <a:pPr/>
              <a:t>‹#›</a:t>
            </a:fld>
            <a:endParaRPr lang="en-US" dirty="0"/>
          </a:p>
        </p:txBody>
      </p:sp>
    </p:spTree>
    <p:extLst>
      <p:ext uri="{BB962C8B-B14F-4D97-AF65-F5344CB8AC3E}">
        <p14:creationId xmlns:p14="http://schemas.microsoft.com/office/powerpoint/2010/main" val="290923806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0228E7-DCC7-421F-A080-C9A83F3D09F6}" type="datetime1">
              <a:rPr lang="en-US" smtClean="0"/>
              <a:t>6/18/2025</a:t>
            </a:fld>
            <a:endParaRPr lang="en-US"/>
          </a:p>
        </p:txBody>
      </p:sp>
      <p:sp>
        <p:nvSpPr>
          <p:cNvPr id="7" name="Rectangle 6">
            <a:extLst>
              <a:ext uri="{FF2B5EF4-FFF2-40B4-BE49-F238E27FC236}">
                <a16:creationId xmlns:a16="http://schemas.microsoft.com/office/drawing/2014/main" id="{128E2C5A-5CC7-E40B-2CD4-C53502847CA9}"/>
              </a:ext>
            </a:extLst>
          </p:cNvPr>
          <p:cNvSpPr/>
          <p:nvPr userDrawn="1"/>
        </p:nvSpPr>
        <p:spPr>
          <a:xfrm>
            <a:off x="7745644" y="-1"/>
            <a:ext cx="685800" cy="803613"/>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a:extLst>
              <a:ext uri="{FF2B5EF4-FFF2-40B4-BE49-F238E27FC236}">
                <a16:creationId xmlns:a16="http://schemas.microsoft.com/office/drawing/2014/main" id="{1E815176-2900-1629-5F11-77099C31D650}"/>
              </a:ext>
            </a:extLst>
          </p:cNvPr>
          <p:cNvSpPr>
            <a:spLocks noGrp="1"/>
          </p:cNvSpPr>
          <p:nvPr>
            <p:ph type="sldNum" sz="quarter" idx="4"/>
          </p:nvPr>
        </p:nvSpPr>
        <p:spPr bwMode="auto">
          <a:xfrm>
            <a:off x="7678616" y="-115"/>
            <a:ext cx="791308" cy="767687"/>
          </a:xfrm>
          <a:prstGeom prst="rect">
            <a:avLst/>
          </a:prstGeom>
        </p:spPr>
        <p:txBody>
          <a:bodyPr vert="horz" lIns="91440" tIns="45720" rIns="91440" bIns="45720" rtlCol="0" anchor="b"/>
          <a:lstStyle>
            <a:lvl1pPr algn="ctr">
              <a:defRPr sz="1200" b="1" i="0">
                <a:solidFill>
                  <a:schemeClr val="bg1"/>
                </a:solidFill>
              </a:defRPr>
            </a:lvl1pPr>
          </a:lstStyle>
          <a:p>
            <a:fld id="{602FC458-F1F2-4988-9912-50B92EDCE080}" type="slidenum">
              <a:rPr lang="en-US" smtClean="0"/>
              <a:pPr/>
              <a:t>‹#›</a:t>
            </a:fld>
            <a:endParaRPr lang="en-US" dirty="0"/>
          </a:p>
        </p:txBody>
      </p:sp>
      <p:pic>
        <p:nvPicPr>
          <p:cNvPr id="9" name="Picture 8">
            <a:extLst>
              <a:ext uri="{FF2B5EF4-FFF2-40B4-BE49-F238E27FC236}">
                <a16:creationId xmlns:a16="http://schemas.microsoft.com/office/drawing/2014/main" id="{B3C83EFB-9D0B-7321-2AB3-AB0FBFACF52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6046" y="6365498"/>
            <a:ext cx="3974592" cy="353568"/>
          </a:xfrm>
          <a:prstGeom prst="rect">
            <a:avLst/>
          </a:prstGeom>
        </p:spPr>
      </p:pic>
    </p:spTree>
    <p:extLst>
      <p:ext uri="{BB962C8B-B14F-4D97-AF65-F5344CB8AC3E}">
        <p14:creationId xmlns:p14="http://schemas.microsoft.com/office/powerpoint/2010/main" val="2621436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774BEE3-8705-9748-0267-271B24777C37}"/>
              </a:ext>
            </a:extLst>
          </p:cNvPr>
          <p:cNvSpPr/>
          <p:nvPr userDrawn="1"/>
        </p:nvSpPr>
        <p:spPr>
          <a:xfrm>
            <a:off x="476047" y="394446"/>
            <a:ext cx="3504282" cy="5863164"/>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32622" t="-1562" r="-25452" b="-15406"/>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Freeform 5">
            <a:extLst>
              <a:ext uri="{FF2B5EF4-FFF2-40B4-BE49-F238E27FC236}">
                <a16:creationId xmlns:a16="http://schemas.microsoft.com/office/drawing/2014/main" id="{B5F26D87-3910-64A0-D370-60AEC35B3843}"/>
              </a:ext>
            </a:extLst>
          </p:cNvPr>
          <p:cNvSpPr/>
          <p:nvPr userDrawn="1"/>
        </p:nvSpPr>
        <p:spPr bwMode="gray">
          <a:xfrm rot="15687606">
            <a:off x="2647747" y="1391467"/>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9">
            <a:extLst>
              <a:ext uri="{FF2B5EF4-FFF2-40B4-BE49-F238E27FC236}">
                <a16:creationId xmlns:a16="http://schemas.microsoft.com/office/drawing/2014/main" id="{D610DFB4-271A-B231-7355-A99F7E628C95}"/>
              </a:ext>
            </a:extLst>
          </p:cNvPr>
          <p:cNvSpPr/>
          <p:nvPr userDrawn="1"/>
        </p:nvSpPr>
        <p:spPr bwMode="gray">
          <a:xfrm rot="16200000">
            <a:off x="2736431" y="1330090"/>
            <a:ext cx="5995993" cy="4064002"/>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 name="Title 1"/>
          <p:cNvSpPr>
            <a:spLocks noGrp="1"/>
          </p:cNvSpPr>
          <p:nvPr>
            <p:ph type="title"/>
          </p:nvPr>
        </p:nvSpPr>
        <p:spPr>
          <a:xfrm>
            <a:off x="866440" y="1447800"/>
            <a:ext cx="2712589" cy="1495588"/>
          </a:xfrm>
        </p:spPr>
        <p:txBody>
          <a:bodyPr anchor="b"/>
          <a:lstStyle>
            <a:lvl1pPr algn="l">
              <a:defRPr sz="2400" b="0">
                <a:solidFill>
                  <a:schemeClr val="bg1"/>
                </a:solidFill>
              </a:defRPr>
            </a:lvl1pPr>
          </a:lstStyle>
          <a:p>
            <a:r>
              <a:rPr lang="en-US" dirty="0"/>
              <a:t>Click to edit Master title style</a:t>
            </a:r>
          </a:p>
        </p:txBody>
      </p:sp>
      <p:sp>
        <p:nvSpPr>
          <p:cNvPr id="4" name="Text Placeholder 3"/>
          <p:cNvSpPr>
            <a:spLocks noGrp="1"/>
          </p:cNvSpPr>
          <p:nvPr>
            <p:ph type="body" sz="half" idx="2"/>
          </p:nvPr>
        </p:nvSpPr>
        <p:spPr bwMode="gray">
          <a:xfrm>
            <a:off x="866440" y="3086845"/>
            <a:ext cx="2712589" cy="2938036"/>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72052C13-6A39-4E2A-B0CA-C79EA8A8670F}" type="datetime1">
              <a:rPr lang="en-US" smtClean="0"/>
              <a:t>6/18/2025</a:t>
            </a:fld>
            <a:endParaRPr lang="en-US"/>
          </a:p>
        </p:txBody>
      </p:sp>
      <p:sp>
        <p:nvSpPr>
          <p:cNvPr id="21" name="Rectangle 20">
            <a:extLst>
              <a:ext uri="{FF2B5EF4-FFF2-40B4-BE49-F238E27FC236}">
                <a16:creationId xmlns:a16="http://schemas.microsoft.com/office/drawing/2014/main" id="{158E5E7F-F428-3C10-E33E-D96B6080A962}"/>
              </a:ext>
            </a:extLst>
          </p:cNvPr>
          <p:cNvSpPr/>
          <p:nvPr userDrawn="1"/>
        </p:nvSpPr>
        <p:spPr>
          <a:xfrm>
            <a:off x="7745644" y="-1"/>
            <a:ext cx="685800" cy="803613"/>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2" name="Slide Number Placeholder 5">
            <a:extLst>
              <a:ext uri="{FF2B5EF4-FFF2-40B4-BE49-F238E27FC236}">
                <a16:creationId xmlns:a16="http://schemas.microsoft.com/office/drawing/2014/main" id="{C147D9E0-B6C0-801B-52BB-9C92B486BFB7}"/>
              </a:ext>
            </a:extLst>
          </p:cNvPr>
          <p:cNvSpPr>
            <a:spLocks noGrp="1"/>
          </p:cNvSpPr>
          <p:nvPr>
            <p:ph type="sldNum" sz="quarter" idx="4"/>
          </p:nvPr>
        </p:nvSpPr>
        <p:spPr bwMode="auto">
          <a:xfrm>
            <a:off x="7678616" y="-115"/>
            <a:ext cx="791308" cy="767687"/>
          </a:xfrm>
          <a:prstGeom prst="rect">
            <a:avLst/>
          </a:prstGeom>
        </p:spPr>
        <p:txBody>
          <a:bodyPr vert="horz" lIns="91440" tIns="45720" rIns="91440" bIns="45720" rtlCol="0" anchor="b"/>
          <a:lstStyle>
            <a:lvl1pPr algn="ctr">
              <a:defRPr sz="1200" b="1" i="0">
                <a:solidFill>
                  <a:schemeClr val="bg1"/>
                </a:solidFill>
              </a:defRPr>
            </a:lvl1pPr>
          </a:lstStyle>
          <a:p>
            <a:fld id="{602FC458-F1F2-4988-9912-50B92EDCE080}" type="slidenum">
              <a:rPr lang="en-US" smtClean="0"/>
              <a:pPr/>
              <a:t>‹#›</a:t>
            </a:fld>
            <a:endParaRPr lang="en-US" dirty="0"/>
          </a:p>
        </p:txBody>
      </p:sp>
      <p:pic>
        <p:nvPicPr>
          <p:cNvPr id="23" name="Picture 22">
            <a:extLst>
              <a:ext uri="{FF2B5EF4-FFF2-40B4-BE49-F238E27FC236}">
                <a16:creationId xmlns:a16="http://schemas.microsoft.com/office/drawing/2014/main" id="{78BD2093-FA5B-9EBD-6B8C-F045072D16D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6046" y="6365498"/>
            <a:ext cx="3974592" cy="353568"/>
          </a:xfrm>
          <a:prstGeom prst="rect">
            <a:avLst/>
          </a:prstGeom>
        </p:spPr>
      </p:pic>
    </p:spTree>
    <p:extLst>
      <p:ext uri="{BB962C8B-B14F-4D97-AF65-F5344CB8AC3E}">
        <p14:creationId xmlns:p14="http://schemas.microsoft.com/office/powerpoint/2010/main" val="3638273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 name="Rectangle 24"/>
          <p:cNvSpPr/>
          <p:nvPr/>
        </p:nvSpPr>
        <p:spPr>
          <a:xfrm>
            <a:off x="0" y="0"/>
            <a:ext cx="9144000" cy="1645920"/>
          </a:xfrm>
          <a:prstGeom prst="rect">
            <a:avLst/>
          </a:prstGeom>
          <a:blipFill>
            <a:blip r:embed="rId1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Freeform 9">
            <a:extLst>
              <a:ext uri="{FF2B5EF4-FFF2-40B4-BE49-F238E27FC236}">
                <a16:creationId xmlns:a16="http://schemas.microsoft.com/office/drawing/2014/main" id="{302251E4-A31A-041C-5539-742F5060E22E}"/>
              </a:ext>
            </a:extLst>
          </p:cNvPr>
          <p:cNvSpPr/>
          <p:nvPr userDrawn="1"/>
        </p:nvSpPr>
        <p:spPr bwMode="gray">
          <a:xfrm>
            <a:off x="0" y="1441496"/>
            <a:ext cx="9144000"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1" name="Freeform 5"/>
          <p:cNvSpPr/>
          <p:nvPr/>
        </p:nvSpPr>
        <p:spPr bwMode="gray">
          <a:xfrm rot="21010068">
            <a:off x="6885425" y="131866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 name="Title Placeholder 1"/>
          <p:cNvSpPr>
            <a:spLocks noGrp="1"/>
          </p:cNvSpPr>
          <p:nvPr userDrawn="1">
            <p:ph type="title"/>
          </p:nvPr>
        </p:nvSpPr>
        <p:spPr bwMode="gray">
          <a:xfrm>
            <a:off x="873693" y="681319"/>
            <a:ext cx="7396614" cy="955646"/>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userDrawn="1">
            <p:ph type="body" idx="1"/>
          </p:nvPr>
        </p:nvSpPr>
        <p:spPr>
          <a:xfrm>
            <a:off x="866441" y="2052919"/>
            <a:ext cx="7403866" cy="3966882"/>
          </a:xfrm>
          <a:prstGeom prst="rect">
            <a:avLst/>
          </a:prstGeom>
        </p:spPr>
        <p:txBody>
          <a:bodyPr vert="horz" lIns="91440" tIns="45720" rIns="91440" bIns="45720" rtlCol="0" anchor="t">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userDrawn="1">
            <p:ph type="dt" sz="half" idx="2"/>
          </p:nvPr>
        </p:nvSpPr>
        <p:spPr>
          <a:xfrm>
            <a:off x="7539638" y="6365499"/>
            <a:ext cx="990599" cy="228659"/>
          </a:xfrm>
          <a:prstGeom prst="rect">
            <a:avLst/>
          </a:prstGeom>
        </p:spPr>
        <p:txBody>
          <a:bodyPr vert="horz" lIns="91440" tIns="45720" rIns="91440" bIns="45720" rtlCol="0" anchor="b"/>
          <a:lstStyle>
            <a:lvl1pPr algn="r">
              <a:defRPr sz="900" b="1" i="0">
                <a:solidFill>
                  <a:schemeClr val="accent1"/>
                </a:solidFill>
                <a:latin typeface="+mn-lt"/>
              </a:defRPr>
            </a:lvl1pPr>
          </a:lstStyle>
          <a:p>
            <a:fld id="{0FC2182A-C61A-422A-AFEF-D9419D8F44AE}" type="datetime1">
              <a:rPr lang="en-US" smtClean="0"/>
              <a:t>6/18/2025</a:t>
            </a:fld>
            <a:endParaRPr lang="en-US" dirty="0"/>
          </a:p>
        </p:txBody>
      </p:sp>
      <p:sp>
        <p:nvSpPr>
          <p:cNvPr id="22" name="Rectangle 21"/>
          <p:cNvSpPr/>
          <p:nvPr userDrawn="1"/>
        </p:nvSpPr>
        <p:spPr>
          <a:xfrm>
            <a:off x="7745644" y="-1"/>
            <a:ext cx="685800" cy="803613"/>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0" name="Slide Number Placeholder 5"/>
          <p:cNvSpPr>
            <a:spLocks noGrp="1"/>
          </p:cNvSpPr>
          <p:nvPr userDrawn="1">
            <p:ph type="sldNum" sz="quarter" idx="4"/>
          </p:nvPr>
        </p:nvSpPr>
        <p:spPr bwMode="auto">
          <a:xfrm>
            <a:off x="7678616" y="-115"/>
            <a:ext cx="791308" cy="767687"/>
          </a:xfrm>
          <a:prstGeom prst="rect">
            <a:avLst/>
          </a:prstGeom>
        </p:spPr>
        <p:txBody>
          <a:bodyPr vert="horz" lIns="91440" tIns="45720" rIns="91440" bIns="45720" rtlCol="0" anchor="b"/>
          <a:lstStyle>
            <a:lvl1pPr algn="ctr">
              <a:defRPr sz="1200" b="1" i="0">
                <a:solidFill>
                  <a:schemeClr val="bg1"/>
                </a:solidFill>
              </a:defRPr>
            </a:lvl1pPr>
          </a:lstStyle>
          <a:p>
            <a:fld id="{602FC458-F1F2-4988-9912-50B92EDCE080}" type="slidenum">
              <a:rPr lang="en-US" smtClean="0"/>
              <a:pPr/>
              <a:t>‹#›</a:t>
            </a:fld>
            <a:endParaRPr lang="en-US" dirty="0"/>
          </a:p>
        </p:txBody>
      </p:sp>
      <p:pic>
        <p:nvPicPr>
          <p:cNvPr id="7" name="Picture 6">
            <a:extLst>
              <a:ext uri="{FF2B5EF4-FFF2-40B4-BE49-F238E27FC236}">
                <a16:creationId xmlns:a16="http://schemas.microsoft.com/office/drawing/2014/main" id="{0B97E992-7EBA-A01F-B474-34BACDEEBE13}"/>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76046" y="6365498"/>
            <a:ext cx="3974592" cy="353568"/>
          </a:xfrm>
          <a:prstGeom prst="rect">
            <a:avLst/>
          </a:prstGeom>
        </p:spPr>
      </p:pic>
    </p:spTree>
    <p:extLst>
      <p:ext uri="{BB962C8B-B14F-4D97-AF65-F5344CB8AC3E}">
        <p14:creationId xmlns:p14="http://schemas.microsoft.com/office/powerpoint/2010/main" val="250363766"/>
      </p:ext>
    </p:extLst>
  </p:cSld>
  <p:clrMap bg1="lt1" tx1="dk1" bg2="lt2" tx2="dk2" accent1="accent1" accent2="accent2" accent3="accent3" accent4="accent4" accent5="accent5" accent6="accent6" hlink="hlink" folHlink="folHlink"/>
  <p:sldLayoutIdLst>
    <p:sldLayoutId id="2147483807" r:id="rId1"/>
    <p:sldLayoutId id="2147483824" r:id="rId2"/>
    <p:sldLayoutId id="2147483808" r:id="rId3"/>
    <p:sldLayoutId id="2147483809" r:id="rId4"/>
    <p:sldLayoutId id="2147483810" r:id="rId5"/>
    <p:sldLayoutId id="2147483811" r:id="rId6"/>
    <p:sldLayoutId id="2147483812" r:id="rId7"/>
    <p:sldLayoutId id="2147483813" r:id="rId8"/>
    <p:sldLayoutId id="2147483814" r:id="rId9"/>
    <p:sldLayoutId id="2147483816" r:id="rId10"/>
  </p:sldLayoutIdLst>
  <p:hf hdr="0" ftr="0" dt="0"/>
  <p:txStyles>
    <p:titleStyle>
      <a:lvl1pPr algn="ctr"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200" b="0" i="0" kern="1200">
          <a:solidFill>
            <a:schemeClr val="tx1"/>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panose="05000000000000000000" pitchFamily="2" charset="2"/>
        <a:buChar char="§"/>
        <a:defRPr sz="2000" b="0" i="0" kern="1200">
          <a:solidFill>
            <a:schemeClr val="tx1"/>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Courier New" panose="02070309020205020404" pitchFamily="49" charset="0"/>
        <a:buChar char="o"/>
        <a:defRPr sz="1800" b="0" i="0" kern="1200">
          <a:solidFill>
            <a:schemeClr val="tx1"/>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Beth.polak@dcjs.virginia.gov"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hyperlink" Target="mailto:OGMSsupport@dcjs.virginia.gov" TargetMode="External"/><Relationship Id="rId4" Type="http://schemas.openxmlformats.org/officeDocument/2006/relationships/hyperlink" Target="mailto:Tracy.Matthews@dcjs.virgini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9812" y="2106221"/>
            <a:ext cx="8103749" cy="2206977"/>
          </a:xfrm>
        </p:spPr>
        <p:txBody>
          <a:bodyPr anchor="ctr">
            <a:normAutofit fontScale="90000"/>
          </a:bodyPr>
          <a:lstStyle/>
          <a:p>
            <a:pPr algn="ctr"/>
            <a:r>
              <a:rPr lang="en-US" sz="4400" b="1" dirty="0">
                <a:solidFill>
                  <a:schemeClr val="bg1"/>
                </a:solidFill>
              </a:rPr>
              <a:t>2026 Combating </a:t>
            </a:r>
            <a:br>
              <a:rPr lang="en-US" sz="4400" b="1" dirty="0">
                <a:solidFill>
                  <a:schemeClr val="bg1"/>
                </a:solidFill>
              </a:rPr>
            </a:br>
            <a:r>
              <a:rPr lang="en-US" sz="4400" b="1" dirty="0">
                <a:solidFill>
                  <a:schemeClr val="bg1"/>
                </a:solidFill>
              </a:rPr>
              <a:t>Hate Crimes Grant Program </a:t>
            </a:r>
            <a:br>
              <a:rPr lang="en-US" sz="4400" b="1" dirty="0"/>
            </a:br>
            <a:br>
              <a:rPr lang="en-US" sz="4400" b="1" dirty="0"/>
            </a:br>
            <a:r>
              <a:rPr lang="en-US" sz="3600" b="1" dirty="0">
                <a:solidFill>
                  <a:schemeClr val="bg1"/>
                </a:solidFill>
              </a:rPr>
              <a:t>FY26 </a:t>
            </a:r>
            <a:r>
              <a:rPr lang="en-US" sz="3600" b="1" dirty="0"/>
              <a:t>Funding Opportunity</a:t>
            </a:r>
            <a:r>
              <a:rPr lang="en-US" sz="3600" b="1" dirty="0">
                <a:solidFill>
                  <a:schemeClr val="bg1"/>
                </a:solidFill>
              </a:rPr>
              <a:t> Guidelines and </a:t>
            </a:r>
            <a:br>
              <a:rPr lang="en-US" sz="3600" b="1" dirty="0">
                <a:solidFill>
                  <a:schemeClr val="bg1"/>
                </a:solidFill>
              </a:rPr>
            </a:br>
            <a:r>
              <a:rPr lang="en-US" sz="3600" b="1" dirty="0">
                <a:solidFill>
                  <a:schemeClr val="bg1"/>
                </a:solidFill>
              </a:rPr>
              <a:t>Application Procedures</a:t>
            </a:r>
            <a:br>
              <a:rPr lang="en-US" sz="3600" dirty="0"/>
            </a:br>
            <a:endParaRPr lang="en-US" sz="4400" dirty="0"/>
          </a:p>
        </p:txBody>
      </p:sp>
      <p:sp>
        <p:nvSpPr>
          <p:cNvPr id="4" name="Slide Number Placeholder 3">
            <a:extLst>
              <a:ext uri="{FF2B5EF4-FFF2-40B4-BE49-F238E27FC236}">
                <a16:creationId xmlns:a16="http://schemas.microsoft.com/office/drawing/2014/main" id="{28C21368-FA78-155A-9212-E121A4FF1821}"/>
              </a:ext>
            </a:extLst>
          </p:cNvPr>
          <p:cNvSpPr>
            <a:spLocks noGrp="1"/>
          </p:cNvSpPr>
          <p:nvPr>
            <p:ph type="sldNum" sz="quarter" idx="4"/>
          </p:nvPr>
        </p:nvSpPr>
        <p:spPr/>
        <p:txBody>
          <a:bodyPr/>
          <a:lstStyle/>
          <a:p>
            <a:fld id="{602FC458-F1F2-4988-9912-50B92EDCE080}" type="slidenum">
              <a:rPr lang="en-US" smtClean="0"/>
              <a:pPr/>
              <a:t>1</a:t>
            </a:fld>
            <a:endParaRPr lang="en-US" dirty="0"/>
          </a:p>
        </p:txBody>
      </p:sp>
    </p:spTree>
    <p:extLst>
      <p:ext uri="{BB962C8B-B14F-4D97-AF65-F5344CB8AC3E}">
        <p14:creationId xmlns:p14="http://schemas.microsoft.com/office/powerpoint/2010/main" val="3458540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7060D-3052-9849-C078-F4DBBB4CE9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88863D-6D65-D8B5-E8FF-14D1CCF0B566}"/>
              </a:ext>
            </a:extLst>
          </p:cNvPr>
          <p:cNvSpPr>
            <a:spLocks noGrp="1"/>
          </p:cNvSpPr>
          <p:nvPr>
            <p:ph type="title"/>
          </p:nvPr>
        </p:nvSpPr>
        <p:spPr>
          <a:xfrm>
            <a:off x="536222" y="669303"/>
            <a:ext cx="8071555" cy="1103979"/>
          </a:xfrm>
        </p:spPr>
        <p:txBody>
          <a:bodyPr>
            <a:normAutofit fontScale="90000"/>
          </a:bodyPr>
          <a:lstStyle/>
          <a:p>
            <a:pPr algn="ctr"/>
            <a:r>
              <a:rPr lang="en-US" dirty="0"/>
              <a:t> </a:t>
            </a:r>
            <a:r>
              <a:rPr lang="en-US" sz="3600" dirty="0"/>
              <a:t>Objectives</a:t>
            </a:r>
            <a:br>
              <a:rPr lang="en-US" dirty="0"/>
            </a:br>
            <a:r>
              <a:rPr lang="en-US" sz="3600" b="1" dirty="0"/>
              <a:t>The Combating HCGP will Not fund:</a:t>
            </a:r>
            <a:br>
              <a:rPr lang="en-US" sz="3200" b="1" dirty="0"/>
            </a:br>
            <a:endParaRPr lang="en-US" dirty="0"/>
          </a:p>
        </p:txBody>
      </p:sp>
      <p:sp>
        <p:nvSpPr>
          <p:cNvPr id="3" name="Content Placeholder 2">
            <a:extLst>
              <a:ext uri="{FF2B5EF4-FFF2-40B4-BE49-F238E27FC236}">
                <a16:creationId xmlns:a16="http://schemas.microsoft.com/office/drawing/2014/main" id="{C96334D3-61B3-4D11-49AB-ED7C352DCCF9}"/>
              </a:ext>
            </a:extLst>
          </p:cNvPr>
          <p:cNvSpPr>
            <a:spLocks noGrp="1"/>
          </p:cNvSpPr>
          <p:nvPr>
            <p:ph idx="1"/>
          </p:nvPr>
        </p:nvSpPr>
        <p:spPr>
          <a:xfrm>
            <a:off x="389467" y="2252546"/>
            <a:ext cx="8365066" cy="3663164"/>
          </a:xfrm>
        </p:spPr>
        <p:txBody>
          <a:bodyPr>
            <a:noAutofit/>
          </a:bodyPr>
          <a:lstStyle/>
          <a:p>
            <a:r>
              <a:rPr lang="en-US" spc="0" dirty="0">
                <a:effectLst/>
                <a:ea typeface="Symbol" panose="05050102010706020507" pitchFamily="18" charset="2"/>
                <a:cs typeface="Symbol" panose="05050102010706020507" pitchFamily="18" charset="2"/>
              </a:rPr>
              <a:t>General</a:t>
            </a:r>
            <a:r>
              <a:rPr lang="en-US" spc="-20" dirty="0">
                <a:effectLst/>
                <a:ea typeface="Symbol" panose="05050102010706020507" pitchFamily="18" charset="2"/>
                <a:cs typeface="Symbol" panose="05050102010706020507" pitchFamily="18" charset="2"/>
              </a:rPr>
              <a:t> </a:t>
            </a:r>
            <a:r>
              <a:rPr lang="en-US" spc="0" dirty="0">
                <a:effectLst/>
                <a:ea typeface="Symbol" panose="05050102010706020507" pitchFamily="18" charset="2"/>
                <a:cs typeface="Symbol" panose="05050102010706020507" pitchFamily="18" charset="2"/>
              </a:rPr>
              <a:t>crime</a:t>
            </a:r>
            <a:r>
              <a:rPr lang="en-US" spc="-10" dirty="0">
                <a:effectLst/>
                <a:ea typeface="Symbol" panose="05050102010706020507" pitchFamily="18" charset="2"/>
                <a:cs typeface="Symbol" panose="05050102010706020507" pitchFamily="18" charset="2"/>
              </a:rPr>
              <a:t> </a:t>
            </a:r>
            <a:r>
              <a:rPr lang="en-US" spc="0" dirty="0">
                <a:effectLst/>
                <a:ea typeface="Symbol" panose="05050102010706020507" pitchFamily="18" charset="2"/>
                <a:cs typeface="Symbol" panose="05050102010706020507" pitchFamily="18" charset="2"/>
              </a:rPr>
              <a:t>prevention activities</a:t>
            </a:r>
            <a:r>
              <a:rPr lang="en-US" spc="-10" dirty="0">
                <a:effectLst/>
                <a:ea typeface="Symbol" panose="05050102010706020507" pitchFamily="18" charset="2"/>
                <a:cs typeface="Symbol" panose="05050102010706020507" pitchFamily="18" charset="2"/>
              </a:rPr>
              <a:t> </a:t>
            </a:r>
            <a:r>
              <a:rPr lang="en-US" spc="0" dirty="0">
                <a:effectLst/>
                <a:ea typeface="Symbol" panose="05050102010706020507" pitchFamily="18" charset="2"/>
                <a:cs typeface="Symbol" panose="05050102010706020507" pitchFamily="18" charset="2"/>
              </a:rPr>
              <a:t>without</a:t>
            </a:r>
            <a:r>
              <a:rPr lang="en-US" spc="-5" dirty="0">
                <a:effectLst/>
                <a:ea typeface="Symbol" panose="05050102010706020507" pitchFamily="18" charset="2"/>
                <a:cs typeface="Symbol" panose="05050102010706020507" pitchFamily="18" charset="2"/>
              </a:rPr>
              <a:t> </a:t>
            </a:r>
            <a:r>
              <a:rPr lang="en-US" spc="0" dirty="0">
                <a:effectLst/>
                <a:ea typeface="Symbol" panose="05050102010706020507" pitchFamily="18" charset="2"/>
                <a:cs typeface="Symbol" panose="05050102010706020507" pitchFamily="18" charset="2"/>
              </a:rPr>
              <a:t>a</a:t>
            </a:r>
            <a:r>
              <a:rPr lang="en-US" spc="-10" dirty="0">
                <a:effectLst/>
                <a:ea typeface="Symbol" panose="05050102010706020507" pitchFamily="18" charset="2"/>
                <a:cs typeface="Symbol" panose="05050102010706020507" pitchFamily="18" charset="2"/>
              </a:rPr>
              <a:t> </a:t>
            </a:r>
            <a:r>
              <a:rPr lang="en-US" spc="0" dirty="0">
                <a:effectLst/>
                <a:ea typeface="Symbol" panose="05050102010706020507" pitchFamily="18" charset="2"/>
                <a:cs typeface="Symbol" panose="05050102010706020507" pitchFamily="18" charset="2"/>
              </a:rPr>
              <a:t>direct</a:t>
            </a:r>
            <a:r>
              <a:rPr lang="en-US" spc="-15" dirty="0">
                <a:effectLst/>
                <a:ea typeface="Symbol" panose="05050102010706020507" pitchFamily="18" charset="2"/>
                <a:cs typeface="Symbol" panose="05050102010706020507" pitchFamily="18" charset="2"/>
              </a:rPr>
              <a:t> </a:t>
            </a:r>
            <a:r>
              <a:rPr lang="en-US" spc="0" dirty="0">
                <a:effectLst/>
                <a:ea typeface="Symbol" panose="05050102010706020507" pitchFamily="18" charset="2"/>
                <a:cs typeface="Symbol" panose="05050102010706020507" pitchFamily="18" charset="2"/>
              </a:rPr>
              <a:t>nexus</a:t>
            </a:r>
            <a:r>
              <a:rPr lang="en-US" spc="-5" dirty="0">
                <a:effectLst/>
                <a:ea typeface="Symbol" panose="05050102010706020507" pitchFamily="18" charset="2"/>
                <a:cs typeface="Symbol" panose="05050102010706020507" pitchFamily="18" charset="2"/>
              </a:rPr>
              <a:t> </a:t>
            </a:r>
            <a:r>
              <a:rPr lang="en-US" spc="0" dirty="0">
                <a:effectLst/>
                <a:ea typeface="Symbol" panose="05050102010706020507" pitchFamily="18" charset="2"/>
                <a:cs typeface="Symbol" panose="05050102010706020507" pitchFamily="18" charset="2"/>
              </a:rPr>
              <a:t>to</a:t>
            </a:r>
            <a:r>
              <a:rPr lang="en-US" spc="-10" dirty="0">
                <a:effectLst/>
                <a:ea typeface="Symbol" panose="05050102010706020507" pitchFamily="18" charset="2"/>
                <a:cs typeface="Symbol" panose="05050102010706020507" pitchFamily="18" charset="2"/>
              </a:rPr>
              <a:t> </a:t>
            </a:r>
            <a:r>
              <a:rPr lang="en-US" spc="0" dirty="0">
                <a:effectLst/>
                <a:ea typeface="Symbol" panose="05050102010706020507" pitchFamily="18" charset="2"/>
                <a:cs typeface="Symbol" panose="05050102010706020507" pitchFamily="18" charset="2"/>
              </a:rPr>
              <a:t>hate crimes will</a:t>
            </a:r>
            <a:r>
              <a:rPr lang="en-US" spc="-10" dirty="0">
                <a:effectLst/>
                <a:ea typeface="Symbol" panose="05050102010706020507" pitchFamily="18" charset="2"/>
                <a:cs typeface="Symbol" panose="05050102010706020507" pitchFamily="18" charset="2"/>
              </a:rPr>
              <a:t> </a:t>
            </a:r>
            <a:r>
              <a:rPr lang="en-US" spc="0" dirty="0">
                <a:effectLst/>
                <a:ea typeface="Symbol" panose="05050102010706020507" pitchFamily="18" charset="2"/>
                <a:cs typeface="Symbol" panose="05050102010706020507" pitchFamily="18" charset="2"/>
              </a:rPr>
              <a:t>not</a:t>
            </a:r>
            <a:r>
              <a:rPr lang="en-US" spc="-5" dirty="0">
                <a:effectLst/>
                <a:ea typeface="Symbol" panose="05050102010706020507" pitchFamily="18" charset="2"/>
                <a:cs typeface="Symbol" panose="05050102010706020507" pitchFamily="18" charset="2"/>
              </a:rPr>
              <a:t> </a:t>
            </a:r>
            <a:r>
              <a:rPr lang="en-US" spc="0" dirty="0">
                <a:effectLst/>
                <a:ea typeface="Symbol" panose="05050102010706020507" pitchFamily="18" charset="2"/>
                <a:cs typeface="Symbol" panose="05050102010706020507" pitchFamily="18" charset="2"/>
              </a:rPr>
              <a:t>be</a:t>
            </a:r>
            <a:r>
              <a:rPr lang="en-US" spc="-10" dirty="0">
                <a:effectLst/>
                <a:ea typeface="Symbol" panose="05050102010706020507" pitchFamily="18" charset="2"/>
                <a:cs typeface="Symbol" panose="05050102010706020507" pitchFamily="18" charset="2"/>
              </a:rPr>
              <a:t> funded.  For example, requests for items such as flock cameras, general law enforcement equipment or overtime for law enforcement officers that will not clearly benefit specifically identified at risk partners will not be funded.</a:t>
            </a:r>
            <a:endParaRPr lang="en-US" spc="0" dirty="0">
              <a:effectLst/>
              <a:ea typeface="Symbol" panose="05050102010706020507" pitchFamily="18" charset="2"/>
              <a:cs typeface="Symbol" panose="05050102010706020507" pitchFamily="18" charset="2"/>
            </a:endParaRPr>
          </a:p>
          <a:p>
            <a:endParaRPr lang="en-US" sz="2200" dirty="0"/>
          </a:p>
        </p:txBody>
      </p:sp>
      <p:sp>
        <p:nvSpPr>
          <p:cNvPr id="4" name="Slide Number Placeholder 3">
            <a:extLst>
              <a:ext uri="{FF2B5EF4-FFF2-40B4-BE49-F238E27FC236}">
                <a16:creationId xmlns:a16="http://schemas.microsoft.com/office/drawing/2014/main" id="{EB33E764-E343-64D7-E489-CCAFCF1221FB}"/>
              </a:ext>
            </a:extLst>
          </p:cNvPr>
          <p:cNvSpPr>
            <a:spLocks noGrp="1"/>
          </p:cNvSpPr>
          <p:nvPr>
            <p:ph type="sldNum" sz="quarter" idx="4"/>
          </p:nvPr>
        </p:nvSpPr>
        <p:spPr/>
        <p:txBody>
          <a:bodyPr/>
          <a:lstStyle/>
          <a:p>
            <a:fld id="{602FC458-F1F2-4988-9912-50B92EDCE080}" type="slidenum">
              <a:rPr lang="en-US" smtClean="0"/>
              <a:pPr/>
              <a:t>10</a:t>
            </a:fld>
            <a:endParaRPr lang="en-US" dirty="0"/>
          </a:p>
        </p:txBody>
      </p:sp>
    </p:spTree>
    <p:extLst>
      <p:ext uri="{BB962C8B-B14F-4D97-AF65-F5344CB8AC3E}">
        <p14:creationId xmlns:p14="http://schemas.microsoft.com/office/powerpoint/2010/main" val="3379964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EE519-2CF8-914F-0F64-1CB5E03525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8B1D3D-1BD4-3DB4-21B9-88BD75E66588}"/>
              </a:ext>
            </a:extLst>
          </p:cNvPr>
          <p:cNvSpPr>
            <a:spLocks noGrp="1"/>
          </p:cNvSpPr>
          <p:nvPr>
            <p:ph type="title"/>
          </p:nvPr>
        </p:nvSpPr>
        <p:spPr>
          <a:xfrm>
            <a:off x="536222" y="669303"/>
            <a:ext cx="8071555" cy="1103979"/>
          </a:xfrm>
        </p:spPr>
        <p:txBody>
          <a:bodyPr>
            <a:normAutofit fontScale="90000"/>
          </a:bodyPr>
          <a:lstStyle/>
          <a:p>
            <a:pPr algn="ctr"/>
            <a:r>
              <a:rPr lang="en-US" dirty="0"/>
              <a:t> </a:t>
            </a:r>
            <a:r>
              <a:rPr lang="en-US" sz="3600" dirty="0"/>
              <a:t>Objectives</a:t>
            </a:r>
            <a:br>
              <a:rPr lang="en-US" dirty="0"/>
            </a:br>
            <a:r>
              <a:rPr lang="en-US" sz="3600" b="1" dirty="0"/>
              <a:t>The Combating HCGP will Not fund:</a:t>
            </a:r>
            <a:br>
              <a:rPr lang="en-US" sz="3200" b="1" dirty="0"/>
            </a:br>
            <a:endParaRPr lang="en-US" dirty="0"/>
          </a:p>
        </p:txBody>
      </p:sp>
      <p:sp>
        <p:nvSpPr>
          <p:cNvPr id="3" name="Content Placeholder 2">
            <a:extLst>
              <a:ext uri="{FF2B5EF4-FFF2-40B4-BE49-F238E27FC236}">
                <a16:creationId xmlns:a16="http://schemas.microsoft.com/office/drawing/2014/main" id="{E187E982-DD49-CEC9-87A3-1B99ED7B6348}"/>
              </a:ext>
            </a:extLst>
          </p:cNvPr>
          <p:cNvSpPr>
            <a:spLocks noGrp="1"/>
          </p:cNvSpPr>
          <p:nvPr>
            <p:ph idx="1"/>
          </p:nvPr>
        </p:nvSpPr>
        <p:spPr>
          <a:xfrm>
            <a:off x="389467" y="2252546"/>
            <a:ext cx="8365066" cy="3663164"/>
          </a:xfrm>
        </p:spPr>
        <p:txBody>
          <a:bodyPr>
            <a:noAutofit/>
          </a:bodyPr>
          <a:lstStyle/>
          <a:p>
            <a:pPr marL="800100" marR="0" lvl="1" indent="-342900">
              <a:spcBef>
                <a:spcPts val="610"/>
              </a:spcBef>
              <a:buFont typeface="Century Gothic" panose="020B0502020202020204" pitchFamily="34" charset="0"/>
              <a:buChar char="►"/>
              <a:tabLst>
                <a:tab pos="850265" algn="l"/>
              </a:tabLst>
            </a:pPr>
            <a:r>
              <a:rPr lang="en-US" sz="2200" spc="0" dirty="0">
                <a:effectLst/>
                <a:ea typeface="Symbol" panose="05050102010706020507" pitchFamily="18" charset="2"/>
                <a:cs typeface="Symbol" panose="05050102010706020507" pitchFamily="18" charset="2"/>
              </a:rPr>
              <a:t>weapons,</a:t>
            </a:r>
            <a:r>
              <a:rPr lang="en-US" sz="2200" spc="-30" dirty="0">
                <a:effectLst/>
                <a:ea typeface="Symbol" panose="05050102010706020507" pitchFamily="18" charset="2"/>
                <a:cs typeface="Symbol" panose="05050102010706020507" pitchFamily="18" charset="2"/>
              </a:rPr>
              <a:t> </a:t>
            </a:r>
            <a:r>
              <a:rPr lang="en-US" sz="2200" spc="0" dirty="0">
                <a:effectLst/>
                <a:ea typeface="Symbol" panose="05050102010706020507" pitchFamily="18" charset="2"/>
                <a:cs typeface="Symbol" panose="05050102010706020507" pitchFamily="18" charset="2"/>
              </a:rPr>
              <a:t>ammunition,</a:t>
            </a:r>
            <a:r>
              <a:rPr lang="en-US" sz="2200" spc="-25" dirty="0">
                <a:effectLst/>
                <a:ea typeface="Symbol" panose="05050102010706020507" pitchFamily="18" charset="2"/>
                <a:cs typeface="Symbol" panose="05050102010706020507" pitchFamily="18" charset="2"/>
              </a:rPr>
              <a:t> </a:t>
            </a:r>
            <a:r>
              <a:rPr lang="en-US" sz="2200" spc="0" dirty="0">
                <a:effectLst/>
                <a:ea typeface="Symbol" panose="05050102010706020507" pitchFamily="18" charset="2"/>
                <a:cs typeface="Symbol" panose="05050102010706020507" pitchFamily="18" charset="2"/>
              </a:rPr>
              <a:t>and</a:t>
            </a:r>
            <a:r>
              <a:rPr lang="en-US" sz="2200" spc="-30" dirty="0">
                <a:effectLst/>
                <a:ea typeface="Symbol" panose="05050102010706020507" pitchFamily="18" charset="2"/>
                <a:cs typeface="Symbol" panose="05050102010706020507" pitchFamily="18" charset="2"/>
              </a:rPr>
              <a:t> </a:t>
            </a:r>
            <a:r>
              <a:rPr lang="en-US" sz="2200" spc="0" dirty="0">
                <a:effectLst/>
                <a:ea typeface="Symbol" panose="05050102010706020507" pitchFamily="18" charset="2"/>
                <a:cs typeface="Symbol" panose="05050102010706020507" pitchFamily="18" charset="2"/>
              </a:rPr>
              <a:t>related</a:t>
            </a:r>
            <a:r>
              <a:rPr lang="en-US" sz="2200" spc="-10" dirty="0">
                <a:effectLst/>
                <a:ea typeface="Symbol" panose="05050102010706020507" pitchFamily="18" charset="2"/>
                <a:cs typeface="Symbol" panose="05050102010706020507" pitchFamily="18" charset="2"/>
              </a:rPr>
              <a:t> equipment</a:t>
            </a:r>
            <a:endParaRPr lang="en-US" sz="2200" spc="0" dirty="0">
              <a:effectLst/>
              <a:ea typeface="Symbol" panose="05050102010706020507" pitchFamily="18" charset="2"/>
              <a:cs typeface="Symbol" panose="05050102010706020507" pitchFamily="18" charset="2"/>
            </a:endParaRPr>
          </a:p>
          <a:p>
            <a:pPr marL="800100" marR="0" lvl="1" indent="-342900">
              <a:spcBef>
                <a:spcPts val="185"/>
              </a:spcBef>
              <a:buFont typeface="Century Gothic" panose="020B0502020202020204" pitchFamily="34" charset="0"/>
              <a:buChar char="►"/>
              <a:tabLst>
                <a:tab pos="850265" algn="l"/>
              </a:tabLst>
            </a:pPr>
            <a:r>
              <a:rPr lang="en-US" sz="2200" spc="0" dirty="0">
                <a:effectLst/>
                <a:ea typeface="Symbol" panose="05050102010706020507" pitchFamily="18" charset="2"/>
                <a:cs typeface="Symbol" panose="05050102010706020507" pitchFamily="18" charset="2"/>
              </a:rPr>
              <a:t>construction</a:t>
            </a:r>
            <a:r>
              <a:rPr lang="en-US" sz="2200" spc="-40" dirty="0">
                <a:effectLst/>
                <a:ea typeface="Symbol" panose="05050102010706020507" pitchFamily="18" charset="2"/>
                <a:cs typeface="Symbol" panose="05050102010706020507" pitchFamily="18" charset="2"/>
              </a:rPr>
              <a:t> </a:t>
            </a:r>
            <a:r>
              <a:rPr lang="en-US" sz="2200" spc="0" dirty="0">
                <a:effectLst/>
                <a:ea typeface="Symbol" panose="05050102010706020507" pitchFamily="18" charset="2"/>
                <a:cs typeface="Symbol" panose="05050102010706020507" pitchFamily="18" charset="2"/>
              </a:rPr>
              <a:t>or</a:t>
            </a:r>
            <a:r>
              <a:rPr lang="en-US" sz="2200" spc="-30" dirty="0">
                <a:effectLst/>
                <a:ea typeface="Symbol" panose="05050102010706020507" pitchFamily="18" charset="2"/>
                <a:cs typeface="Symbol" panose="05050102010706020507" pitchFamily="18" charset="2"/>
              </a:rPr>
              <a:t> </a:t>
            </a:r>
            <a:r>
              <a:rPr lang="en-US" sz="2200" spc="-10" dirty="0">
                <a:effectLst/>
                <a:ea typeface="Symbol" panose="05050102010706020507" pitchFamily="18" charset="2"/>
                <a:cs typeface="Symbol" panose="05050102010706020507" pitchFamily="18" charset="2"/>
              </a:rPr>
              <a:t>renovation</a:t>
            </a:r>
            <a:endParaRPr lang="en-US" sz="2200" spc="0" dirty="0">
              <a:effectLst/>
              <a:ea typeface="Symbol" panose="05050102010706020507" pitchFamily="18" charset="2"/>
              <a:cs typeface="Symbol" panose="05050102010706020507" pitchFamily="18" charset="2"/>
            </a:endParaRPr>
          </a:p>
          <a:p>
            <a:pPr marL="800100" marR="0" lvl="1" indent="-342900">
              <a:spcBef>
                <a:spcPts val="185"/>
              </a:spcBef>
              <a:buFont typeface="Century Gothic" panose="020B0502020202020204" pitchFamily="34" charset="0"/>
              <a:buChar char="►"/>
              <a:tabLst>
                <a:tab pos="850265" algn="l"/>
              </a:tabLst>
            </a:pPr>
            <a:r>
              <a:rPr lang="en-US" sz="2200" spc="0" dirty="0">
                <a:effectLst/>
                <a:ea typeface="Symbol" panose="05050102010706020507" pitchFamily="18" charset="2"/>
                <a:cs typeface="Symbol" panose="05050102010706020507" pitchFamily="18" charset="2"/>
              </a:rPr>
              <a:t>land</a:t>
            </a:r>
            <a:r>
              <a:rPr lang="en-US" sz="2200" spc="-5" dirty="0">
                <a:effectLst/>
                <a:ea typeface="Symbol" panose="05050102010706020507" pitchFamily="18" charset="2"/>
                <a:cs typeface="Symbol" panose="05050102010706020507" pitchFamily="18" charset="2"/>
              </a:rPr>
              <a:t> </a:t>
            </a:r>
            <a:r>
              <a:rPr lang="en-US" sz="2200" spc="-10" dirty="0">
                <a:effectLst/>
                <a:ea typeface="Symbol" panose="05050102010706020507" pitchFamily="18" charset="2"/>
                <a:cs typeface="Symbol" panose="05050102010706020507" pitchFamily="18" charset="2"/>
              </a:rPr>
              <a:t>acquisition</a:t>
            </a:r>
            <a:endParaRPr lang="en-US" sz="2200" spc="0" dirty="0">
              <a:effectLst/>
              <a:ea typeface="Symbol" panose="05050102010706020507" pitchFamily="18" charset="2"/>
              <a:cs typeface="Symbol" panose="05050102010706020507" pitchFamily="18" charset="2"/>
            </a:endParaRPr>
          </a:p>
          <a:p>
            <a:pPr marL="800100" marR="0" lvl="1" indent="-342900">
              <a:spcBef>
                <a:spcPts val="200"/>
              </a:spcBef>
              <a:buFont typeface="Century Gothic" panose="020B0502020202020204" pitchFamily="34" charset="0"/>
              <a:buChar char="►"/>
              <a:tabLst>
                <a:tab pos="850265" algn="l"/>
              </a:tabLst>
            </a:pPr>
            <a:r>
              <a:rPr lang="en-US" sz="2200" spc="0" dirty="0">
                <a:effectLst/>
                <a:ea typeface="Symbol" panose="05050102010706020507" pitchFamily="18" charset="2"/>
                <a:cs typeface="Symbol" panose="05050102010706020507" pitchFamily="18" charset="2"/>
              </a:rPr>
              <a:t>lobbying</a:t>
            </a:r>
            <a:r>
              <a:rPr lang="en-US" sz="2200" spc="-10" dirty="0">
                <a:effectLst/>
                <a:ea typeface="Symbol" panose="05050102010706020507" pitchFamily="18" charset="2"/>
                <a:cs typeface="Symbol" panose="05050102010706020507" pitchFamily="18" charset="2"/>
              </a:rPr>
              <a:t> </a:t>
            </a:r>
            <a:r>
              <a:rPr lang="en-US" sz="2200" spc="0" dirty="0">
                <a:effectLst/>
                <a:ea typeface="Symbol" panose="05050102010706020507" pitchFamily="18" charset="2"/>
                <a:cs typeface="Symbol" panose="05050102010706020507" pitchFamily="18" charset="2"/>
              </a:rPr>
              <a:t>and</a:t>
            </a:r>
            <a:r>
              <a:rPr lang="en-US" sz="2200" spc="-15" dirty="0">
                <a:effectLst/>
                <a:ea typeface="Symbol" panose="05050102010706020507" pitchFamily="18" charset="2"/>
                <a:cs typeface="Symbol" panose="05050102010706020507" pitchFamily="18" charset="2"/>
              </a:rPr>
              <a:t> </a:t>
            </a:r>
            <a:r>
              <a:rPr lang="en-US" sz="2200" spc="0" dirty="0">
                <a:effectLst/>
                <a:ea typeface="Symbol" panose="05050102010706020507" pitchFamily="18" charset="2"/>
                <a:cs typeface="Symbol" panose="05050102010706020507" pitchFamily="18" charset="2"/>
              </a:rPr>
              <a:t>political</a:t>
            </a:r>
            <a:r>
              <a:rPr lang="en-US" sz="2200" spc="-5" dirty="0">
                <a:effectLst/>
                <a:ea typeface="Symbol" panose="05050102010706020507" pitchFamily="18" charset="2"/>
                <a:cs typeface="Symbol" panose="05050102010706020507" pitchFamily="18" charset="2"/>
              </a:rPr>
              <a:t> </a:t>
            </a:r>
            <a:r>
              <a:rPr lang="en-US" sz="2200" spc="-10" dirty="0">
                <a:effectLst/>
                <a:ea typeface="Symbol" panose="05050102010706020507" pitchFamily="18" charset="2"/>
                <a:cs typeface="Symbol" panose="05050102010706020507" pitchFamily="18" charset="2"/>
              </a:rPr>
              <a:t>contributions</a:t>
            </a:r>
            <a:endParaRPr lang="en-US" sz="2200" spc="0" dirty="0">
              <a:effectLst/>
              <a:ea typeface="Symbol" panose="05050102010706020507" pitchFamily="18" charset="2"/>
              <a:cs typeface="Symbol" panose="05050102010706020507" pitchFamily="18" charset="2"/>
            </a:endParaRPr>
          </a:p>
          <a:p>
            <a:pPr marL="800100" marR="0" lvl="1" indent="-342900">
              <a:spcBef>
                <a:spcPts val="195"/>
              </a:spcBef>
              <a:buFont typeface="Century Gothic" panose="020B0502020202020204" pitchFamily="34" charset="0"/>
              <a:buChar char="►"/>
              <a:tabLst>
                <a:tab pos="850265" algn="l"/>
              </a:tabLst>
            </a:pPr>
            <a:r>
              <a:rPr lang="en-US" sz="2200" spc="0" dirty="0">
                <a:effectLst/>
                <a:ea typeface="Symbol" panose="05050102010706020507" pitchFamily="18" charset="2"/>
                <a:cs typeface="Symbol" panose="05050102010706020507" pitchFamily="18" charset="2"/>
              </a:rPr>
              <a:t>honoraria</a:t>
            </a:r>
            <a:r>
              <a:rPr lang="en-US" sz="2200" spc="-30" dirty="0">
                <a:effectLst/>
                <a:ea typeface="Symbol" panose="05050102010706020507" pitchFamily="18" charset="2"/>
                <a:cs typeface="Symbol" panose="05050102010706020507" pitchFamily="18" charset="2"/>
              </a:rPr>
              <a:t> </a:t>
            </a:r>
            <a:r>
              <a:rPr lang="en-US" sz="2200" spc="0" dirty="0">
                <a:effectLst/>
                <a:ea typeface="Symbol" panose="05050102010706020507" pitchFamily="18" charset="2"/>
                <a:cs typeface="Symbol" panose="05050102010706020507" pitchFamily="18" charset="2"/>
              </a:rPr>
              <a:t>or</a:t>
            </a:r>
            <a:r>
              <a:rPr lang="en-US" sz="2200" spc="-10" dirty="0">
                <a:effectLst/>
                <a:ea typeface="Symbol" panose="05050102010706020507" pitchFamily="18" charset="2"/>
                <a:cs typeface="Symbol" panose="05050102010706020507" pitchFamily="18" charset="2"/>
              </a:rPr>
              <a:t> bonuses</a:t>
            </a:r>
            <a:endParaRPr lang="en-US" sz="2200" spc="0" dirty="0">
              <a:effectLst/>
              <a:ea typeface="Symbol" panose="05050102010706020507" pitchFamily="18" charset="2"/>
              <a:cs typeface="Symbol" panose="05050102010706020507" pitchFamily="18" charset="2"/>
            </a:endParaRPr>
          </a:p>
          <a:p>
            <a:pPr marL="800100" marR="0" lvl="1" indent="-342900">
              <a:spcBef>
                <a:spcPts val="185"/>
              </a:spcBef>
              <a:buFont typeface="Century Gothic" panose="020B0502020202020204" pitchFamily="34" charset="0"/>
              <a:buChar char="►"/>
              <a:tabLst>
                <a:tab pos="850265" algn="l"/>
              </a:tabLst>
            </a:pPr>
            <a:r>
              <a:rPr lang="en-US" sz="2200" spc="0" dirty="0">
                <a:effectLst/>
                <a:ea typeface="Symbol" panose="05050102010706020507" pitchFamily="18" charset="2"/>
                <a:cs typeface="Symbol" panose="05050102010706020507" pitchFamily="18" charset="2"/>
              </a:rPr>
              <a:t>food/alcohol;</a:t>
            </a:r>
            <a:r>
              <a:rPr lang="en-US" sz="2200" spc="-30" dirty="0">
                <a:effectLst/>
                <a:ea typeface="Symbol" panose="05050102010706020507" pitchFamily="18" charset="2"/>
                <a:cs typeface="Symbol" panose="05050102010706020507" pitchFamily="18" charset="2"/>
              </a:rPr>
              <a:t> </a:t>
            </a:r>
            <a:r>
              <a:rPr lang="en-US" sz="2200" spc="-10" dirty="0">
                <a:effectLst/>
                <a:ea typeface="Symbol" panose="05050102010706020507" pitchFamily="18" charset="2"/>
                <a:cs typeface="Symbol" panose="05050102010706020507" pitchFamily="18" charset="2"/>
              </a:rPr>
              <a:t>and/or</a:t>
            </a:r>
            <a:endParaRPr lang="en-US" sz="2200" spc="0" dirty="0">
              <a:effectLst/>
              <a:ea typeface="Symbol" panose="05050102010706020507" pitchFamily="18" charset="2"/>
              <a:cs typeface="Symbol" panose="05050102010706020507" pitchFamily="18" charset="2"/>
            </a:endParaRPr>
          </a:p>
          <a:p>
            <a:pPr marL="800100" marR="0" lvl="1" indent="-342900">
              <a:spcBef>
                <a:spcPts val="200"/>
              </a:spcBef>
              <a:buFont typeface="Century Gothic" panose="020B0502020202020204" pitchFamily="34" charset="0"/>
              <a:buChar char="►"/>
              <a:tabLst>
                <a:tab pos="850265" algn="l"/>
              </a:tabLst>
            </a:pPr>
            <a:r>
              <a:rPr lang="en-US" sz="2200" spc="-10" dirty="0">
                <a:effectLst/>
                <a:ea typeface="Symbol" panose="05050102010706020507" pitchFamily="18" charset="2"/>
                <a:cs typeface="Symbol" panose="05050102010706020507" pitchFamily="18" charset="2"/>
              </a:rPr>
              <a:t>vehicles</a:t>
            </a:r>
            <a:endParaRPr lang="en-US" sz="2200" spc="0" dirty="0">
              <a:effectLst/>
              <a:ea typeface="Symbol" panose="05050102010706020507" pitchFamily="18" charset="2"/>
              <a:cs typeface="Symbol" panose="05050102010706020507" pitchFamily="18" charset="2"/>
            </a:endParaRPr>
          </a:p>
          <a:p>
            <a:endParaRPr lang="en-US" sz="2200" dirty="0"/>
          </a:p>
        </p:txBody>
      </p:sp>
      <p:sp>
        <p:nvSpPr>
          <p:cNvPr id="4" name="Slide Number Placeholder 3">
            <a:extLst>
              <a:ext uri="{FF2B5EF4-FFF2-40B4-BE49-F238E27FC236}">
                <a16:creationId xmlns:a16="http://schemas.microsoft.com/office/drawing/2014/main" id="{27150516-A10A-C011-C291-8E145F08C1B9}"/>
              </a:ext>
            </a:extLst>
          </p:cNvPr>
          <p:cNvSpPr>
            <a:spLocks noGrp="1"/>
          </p:cNvSpPr>
          <p:nvPr>
            <p:ph type="sldNum" sz="quarter" idx="4"/>
          </p:nvPr>
        </p:nvSpPr>
        <p:spPr/>
        <p:txBody>
          <a:bodyPr/>
          <a:lstStyle/>
          <a:p>
            <a:fld id="{602FC458-F1F2-4988-9912-50B92EDCE080}" type="slidenum">
              <a:rPr lang="en-US" smtClean="0"/>
              <a:pPr/>
              <a:t>11</a:t>
            </a:fld>
            <a:endParaRPr lang="en-US" dirty="0"/>
          </a:p>
        </p:txBody>
      </p:sp>
    </p:spTree>
    <p:extLst>
      <p:ext uri="{BB962C8B-B14F-4D97-AF65-F5344CB8AC3E}">
        <p14:creationId xmlns:p14="http://schemas.microsoft.com/office/powerpoint/2010/main" val="2854029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9289" y="688157"/>
            <a:ext cx="8110361" cy="914400"/>
          </a:xfrm>
        </p:spPr>
        <p:txBody>
          <a:bodyPr>
            <a:normAutofit/>
          </a:bodyPr>
          <a:lstStyle/>
          <a:p>
            <a:pPr algn="ctr"/>
            <a:r>
              <a:rPr lang="en-US" dirty="0"/>
              <a:t>Register in OGMS</a:t>
            </a:r>
          </a:p>
        </p:txBody>
      </p:sp>
      <p:graphicFrame>
        <p:nvGraphicFramePr>
          <p:cNvPr id="5" name="Content Placeholder 2">
            <a:extLst>
              <a:ext uri="{FF2B5EF4-FFF2-40B4-BE49-F238E27FC236}">
                <a16:creationId xmlns:a16="http://schemas.microsoft.com/office/drawing/2014/main" id="{377A0231-D874-613A-BA3F-0D0AB956DA2B}"/>
              </a:ext>
            </a:extLst>
          </p:cNvPr>
          <p:cNvGraphicFramePr>
            <a:graphicFrameLocks noGrp="1"/>
          </p:cNvGraphicFramePr>
          <p:nvPr>
            <p:ph idx="1"/>
            <p:extLst>
              <p:ext uri="{D42A27DB-BD31-4B8C-83A1-F6EECF244321}">
                <p14:modId xmlns:p14="http://schemas.microsoft.com/office/powerpoint/2010/main" val="1020008694"/>
              </p:ext>
            </p:extLst>
          </p:nvPr>
        </p:nvGraphicFramePr>
        <p:xfrm>
          <a:off x="171934" y="2057401"/>
          <a:ext cx="8800131" cy="37703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CB2BA464-744F-620A-C256-C9A1A26A64CF}"/>
              </a:ext>
            </a:extLst>
          </p:cNvPr>
          <p:cNvSpPr>
            <a:spLocks noGrp="1"/>
          </p:cNvSpPr>
          <p:nvPr>
            <p:ph type="sldNum" sz="quarter" idx="4"/>
          </p:nvPr>
        </p:nvSpPr>
        <p:spPr/>
        <p:txBody>
          <a:bodyPr/>
          <a:lstStyle/>
          <a:p>
            <a:fld id="{602FC458-F1F2-4988-9912-50B92EDCE080}" type="slidenum">
              <a:rPr lang="en-US" smtClean="0"/>
              <a:pPr/>
              <a:t>12</a:t>
            </a:fld>
            <a:endParaRPr lang="en-US" dirty="0"/>
          </a:p>
        </p:txBody>
      </p:sp>
    </p:spTree>
    <p:extLst>
      <p:ext uri="{BB962C8B-B14F-4D97-AF65-F5344CB8AC3E}">
        <p14:creationId xmlns:p14="http://schemas.microsoft.com/office/powerpoint/2010/main" val="150358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175" y="688157"/>
            <a:ext cx="8121650" cy="914400"/>
          </a:xfrm>
        </p:spPr>
        <p:txBody>
          <a:bodyPr>
            <a:normAutofit/>
          </a:bodyPr>
          <a:lstStyle/>
          <a:p>
            <a:pPr algn="ctr"/>
            <a:r>
              <a:rPr lang="en-US" dirty="0"/>
              <a:t>Summary</a:t>
            </a:r>
          </a:p>
        </p:txBody>
      </p:sp>
      <p:graphicFrame>
        <p:nvGraphicFramePr>
          <p:cNvPr id="5" name="Content Placeholder 2">
            <a:extLst>
              <a:ext uri="{FF2B5EF4-FFF2-40B4-BE49-F238E27FC236}">
                <a16:creationId xmlns:a16="http://schemas.microsoft.com/office/drawing/2014/main" id="{C5A54FB5-429B-3714-7596-C7A5F5EB5D60}"/>
              </a:ext>
            </a:extLst>
          </p:cNvPr>
          <p:cNvGraphicFramePr>
            <a:graphicFrameLocks noGrp="1"/>
          </p:cNvGraphicFramePr>
          <p:nvPr>
            <p:ph idx="1"/>
            <p:extLst>
              <p:ext uri="{D42A27DB-BD31-4B8C-83A1-F6EECF244321}">
                <p14:modId xmlns:p14="http://schemas.microsoft.com/office/powerpoint/2010/main" val="273413667"/>
              </p:ext>
            </p:extLst>
          </p:nvPr>
        </p:nvGraphicFramePr>
        <p:xfrm>
          <a:off x="333375" y="2368737"/>
          <a:ext cx="8477250" cy="37027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95F08F18-ED06-EA9B-8D6B-7331B5199377}"/>
              </a:ext>
            </a:extLst>
          </p:cNvPr>
          <p:cNvSpPr>
            <a:spLocks noGrp="1"/>
          </p:cNvSpPr>
          <p:nvPr>
            <p:ph type="sldNum" sz="quarter" idx="4"/>
          </p:nvPr>
        </p:nvSpPr>
        <p:spPr/>
        <p:txBody>
          <a:bodyPr/>
          <a:lstStyle/>
          <a:p>
            <a:fld id="{602FC458-F1F2-4988-9912-50B92EDCE080}" type="slidenum">
              <a:rPr lang="en-US" smtClean="0"/>
              <a:pPr/>
              <a:t>13</a:t>
            </a:fld>
            <a:endParaRPr lang="en-US" dirty="0"/>
          </a:p>
        </p:txBody>
      </p:sp>
    </p:spTree>
    <p:extLst>
      <p:ext uri="{BB962C8B-B14F-4D97-AF65-F5344CB8AC3E}">
        <p14:creationId xmlns:p14="http://schemas.microsoft.com/office/powerpoint/2010/main" val="4145338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3030" y="678729"/>
            <a:ext cx="6377940" cy="914400"/>
          </a:xfrm>
        </p:spPr>
        <p:txBody>
          <a:bodyPr/>
          <a:lstStyle/>
          <a:p>
            <a:pPr algn="ctr"/>
            <a:r>
              <a:rPr lang="en-US" dirty="0"/>
              <a:t>Technical Assistance</a:t>
            </a:r>
          </a:p>
        </p:txBody>
      </p:sp>
      <p:sp>
        <p:nvSpPr>
          <p:cNvPr id="3" name="Content Placeholder 2"/>
          <p:cNvSpPr>
            <a:spLocks noGrp="1"/>
          </p:cNvSpPr>
          <p:nvPr>
            <p:ph idx="1"/>
          </p:nvPr>
        </p:nvSpPr>
        <p:spPr>
          <a:xfrm>
            <a:off x="490654" y="1866507"/>
            <a:ext cx="8129240" cy="4389326"/>
          </a:xfrm>
        </p:spPr>
        <p:txBody>
          <a:bodyPr vert="horz" lIns="91440" tIns="45720" rIns="91440" bIns="45720" rtlCol="0" anchor="t">
            <a:noAutofit/>
          </a:bodyPr>
          <a:lstStyle/>
          <a:p>
            <a:pPr marL="0" indent="0">
              <a:lnSpc>
                <a:spcPts val="2200"/>
              </a:lnSpc>
              <a:spcBef>
                <a:spcPts val="1200"/>
              </a:spcBef>
              <a:buNone/>
            </a:pPr>
            <a:r>
              <a:rPr lang="en-US" sz="1600" dirty="0">
                <a:solidFill>
                  <a:schemeClr val="tx1"/>
                </a:solidFill>
                <a:ea typeface="Calibri"/>
                <a:cs typeface="Calibri"/>
              </a:rPr>
              <a:t>Contact the following DCJS staff for questions regarding your grant application:</a:t>
            </a:r>
          </a:p>
          <a:p>
            <a:pPr marL="290513" lvl="1" indent="-282575">
              <a:lnSpc>
                <a:spcPts val="2200"/>
              </a:lnSpc>
              <a:spcBef>
                <a:spcPts val="0"/>
              </a:spcBef>
            </a:pPr>
            <a:r>
              <a:rPr lang="en-US" sz="1600" b="1" dirty="0">
                <a:solidFill>
                  <a:schemeClr val="tx1"/>
                </a:solidFill>
                <a:ea typeface="Calibri"/>
                <a:cs typeface="Calibri Light"/>
              </a:rPr>
              <a:t>Beth Polak: </a:t>
            </a:r>
            <a:r>
              <a:rPr lang="en-US" sz="1600" dirty="0">
                <a:solidFill>
                  <a:schemeClr val="accent4">
                    <a:lumMod val="50000"/>
                  </a:schemeClr>
                </a:solidFill>
                <a:ea typeface="Calibri"/>
                <a:cs typeface="Calibri Light"/>
                <a:hlinkClick r:id="rId3">
                  <a:extLst>
                    <a:ext uri="{A12FA001-AC4F-418D-AE19-62706E023703}">
                      <ahyp:hlinkClr xmlns:ahyp="http://schemas.microsoft.com/office/drawing/2018/hyperlinkcolor" val="tx"/>
                    </a:ext>
                  </a:extLst>
                </a:hlinkClick>
              </a:rPr>
              <a:t>Beth.polak@dcjs.virginia.gov</a:t>
            </a:r>
            <a:r>
              <a:rPr lang="en-US" sz="1600" dirty="0">
                <a:solidFill>
                  <a:schemeClr val="tx1"/>
                </a:solidFill>
                <a:ea typeface="Calibri"/>
                <a:cs typeface="Calibri Light"/>
              </a:rPr>
              <a:t> or (804) </a:t>
            </a:r>
            <a:r>
              <a:rPr lang="en-US" sz="1600" dirty="0">
                <a:ea typeface="Calibri"/>
                <a:cs typeface="Calibri Light"/>
              </a:rPr>
              <a:t>659-6487.</a:t>
            </a:r>
            <a:endParaRPr lang="en-US" sz="1600" dirty="0">
              <a:solidFill>
                <a:schemeClr val="tx1"/>
              </a:solidFill>
              <a:ea typeface="Calibri"/>
              <a:cs typeface="Calibri Light"/>
            </a:endParaRPr>
          </a:p>
          <a:p>
            <a:pPr marL="290513" lvl="1" indent="-282575">
              <a:lnSpc>
                <a:spcPts val="2200"/>
              </a:lnSpc>
              <a:spcBef>
                <a:spcPts val="0"/>
              </a:spcBef>
            </a:pPr>
            <a:r>
              <a:rPr lang="en-US" sz="1600" b="1" dirty="0">
                <a:solidFill>
                  <a:schemeClr val="tx1"/>
                </a:solidFill>
                <a:ea typeface="Calibri"/>
                <a:cs typeface="Calibri Light"/>
              </a:rPr>
              <a:t>Tracy Matthews: </a:t>
            </a:r>
            <a:r>
              <a:rPr lang="en-US" sz="1600" dirty="0">
                <a:solidFill>
                  <a:schemeClr val="accent4">
                    <a:lumMod val="50000"/>
                  </a:schemeClr>
                </a:solidFill>
                <a:ea typeface="Calibri"/>
                <a:cs typeface="Calibri Light"/>
                <a:hlinkClick r:id="rId4">
                  <a:extLst>
                    <a:ext uri="{A12FA001-AC4F-418D-AE19-62706E023703}">
                      <ahyp:hlinkClr xmlns:ahyp="http://schemas.microsoft.com/office/drawing/2018/hyperlinkcolor" val="tx"/>
                    </a:ext>
                  </a:extLst>
                </a:hlinkClick>
              </a:rPr>
              <a:t>Tracy.Matthews@dcjs.virginia.gov</a:t>
            </a:r>
            <a:r>
              <a:rPr lang="en-US" sz="1600" dirty="0">
                <a:solidFill>
                  <a:schemeClr val="tx1"/>
                </a:solidFill>
                <a:ea typeface="Calibri"/>
                <a:cs typeface="Calibri Light"/>
              </a:rPr>
              <a:t> or (804) 371-0635</a:t>
            </a:r>
            <a:endParaRPr lang="en-US" sz="1600" dirty="0">
              <a:solidFill>
                <a:schemeClr val="tx1"/>
              </a:solidFill>
              <a:ea typeface="Calibri"/>
              <a:cs typeface="Calibri"/>
            </a:endParaRPr>
          </a:p>
          <a:p>
            <a:pPr marL="0" indent="0">
              <a:lnSpc>
                <a:spcPts val="2200"/>
              </a:lnSpc>
              <a:spcBef>
                <a:spcPts val="1200"/>
              </a:spcBef>
              <a:buNone/>
            </a:pPr>
            <a:r>
              <a:rPr lang="en-US" sz="1600" dirty="0">
                <a:solidFill>
                  <a:schemeClr val="tx1"/>
                </a:solidFill>
                <a:ea typeface="Calibri"/>
                <a:cs typeface="Calibri"/>
              </a:rPr>
              <a:t>For assistance with the OGMS system, email:</a:t>
            </a:r>
            <a:br>
              <a:rPr lang="en-US" sz="1600" dirty="0">
                <a:solidFill>
                  <a:schemeClr val="tx1"/>
                </a:solidFill>
                <a:ea typeface="Calibri"/>
                <a:cs typeface="Calibri"/>
              </a:rPr>
            </a:br>
            <a:r>
              <a:rPr lang="en-US" sz="1600" dirty="0">
                <a:solidFill>
                  <a:schemeClr val="accent4">
                    <a:lumMod val="50000"/>
                  </a:schemeClr>
                </a:solidFill>
                <a:ea typeface="Calibri"/>
                <a:cs typeface="Calibri"/>
                <a:hlinkClick r:id="rId5">
                  <a:extLst>
                    <a:ext uri="{A12FA001-AC4F-418D-AE19-62706E023703}">
                      <ahyp:hlinkClr xmlns:ahyp="http://schemas.microsoft.com/office/drawing/2018/hyperlinkcolor" val="tx"/>
                    </a:ext>
                  </a:extLst>
                </a:hlinkClick>
              </a:rPr>
              <a:t>OGMSsupport@dcjs.virginia.gov</a:t>
            </a:r>
            <a:br>
              <a:rPr lang="en-US" sz="1600" dirty="0">
                <a:solidFill>
                  <a:schemeClr val="tx1"/>
                </a:solidFill>
                <a:ea typeface="Calibri"/>
                <a:cs typeface="Calibri"/>
              </a:rPr>
            </a:br>
            <a:r>
              <a:rPr lang="en-US" sz="1600" i="1" dirty="0">
                <a:solidFill>
                  <a:schemeClr val="tx1"/>
                </a:solidFill>
                <a:ea typeface="Calibri"/>
                <a:cs typeface="Calibri"/>
              </a:rPr>
              <a:t>(This should not include grant application-specific questions.) </a:t>
            </a:r>
          </a:p>
          <a:p>
            <a:pPr marL="0" indent="0">
              <a:lnSpc>
                <a:spcPts val="2200"/>
              </a:lnSpc>
              <a:spcBef>
                <a:spcPts val="1200"/>
              </a:spcBef>
              <a:buNone/>
            </a:pPr>
            <a:r>
              <a:rPr lang="en-US" sz="1600" dirty="0">
                <a:solidFill>
                  <a:schemeClr val="tx1"/>
                </a:solidFill>
                <a:ea typeface="Calibri"/>
                <a:cs typeface="Calibri"/>
              </a:rPr>
              <a:t>For additional resources, refer to “Attachments” and “Website Links” under the Funding Opportunity in OGMS.</a:t>
            </a:r>
            <a:r>
              <a:rPr lang="en-US" sz="1600" dirty="0">
                <a:solidFill>
                  <a:schemeClr val="tx1"/>
                </a:solidFill>
              </a:rPr>
              <a:t> </a:t>
            </a:r>
            <a:endParaRPr lang="en-US" sz="1600" dirty="0">
              <a:solidFill>
                <a:schemeClr val="tx1"/>
              </a:solidFill>
              <a:cs typeface="Calibri Light"/>
            </a:endParaRPr>
          </a:p>
        </p:txBody>
      </p:sp>
      <p:sp>
        <p:nvSpPr>
          <p:cNvPr id="4" name="Slide Number Placeholder 3">
            <a:extLst>
              <a:ext uri="{FF2B5EF4-FFF2-40B4-BE49-F238E27FC236}">
                <a16:creationId xmlns:a16="http://schemas.microsoft.com/office/drawing/2014/main" id="{BF3A7630-0426-EBF1-9516-DE270A01A305}"/>
              </a:ext>
            </a:extLst>
          </p:cNvPr>
          <p:cNvSpPr>
            <a:spLocks noGrp="1"/>
          </p:cNvSpPr>
          <p:nvPr>
            <p:ph type="sldNum" sz="quarter" idx="4"/>
          </p:nvPr>
        </p:nvSpPr>
        <p:spPr/>
        <p:txBody>
          <a:bodyPr/>
          <a:lstStyle/>
          <a:p>
            <a:fld id="{602FC458-F1F2-4988-9912-50B92EDCE080}" type="slidenum">
              <a:rPr lang="en-US" smtClean="0"/>
              <a:pPr/>
              <a:t>14</a:t>
            </a:fld>
            <a:endParaRPr lang="en-US" dirty="0"/>
          </a:p>
        </p:txBody>
      </p:sp>
    </p:spTree>
    <p:extLst>
      <p:ext uri="{BB962C8B-B14F-4D97-AF65-F5344CB8AC3E}">
        <p14:creationId xmlns:p14="http://schemas.microsoft.com/office/powerpoint/2010/main" val="2065069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3531" y="678730"/>
            <a:ext cx="8096937" cy="914401"/>
          </a:xfrm>
        </p:spPr>
        <p:txBody>
          <a:bodyPr/>
          <a:lstStyle/>
          <a:p>
            <a:pPr algn="ctr"/>
            <a:r>
              <a:rPr lang="en-US" dirty="0"/>
              <a:t>What to expect?</a:t>
            </a:r>
          </a:p>
        </p:txBody>
      </p:sp>
      <p:sp>
        <p:nvSpPr>
          <p:cNvPr id="6" name="Content Placeholder 5">
            <a:extLst>
              <a:ext uri="{FF2B5EF4-FFF2-40B4-BE49-F238E27FC236}">
                <a16:creationId xmlns:a16="http://schemas.microsoft.com/office/drawing/2014/main" id="{5F856CC4-F938-5A42-E900-2AF3B3059BD5}"/>
              </a:ext>
            </a:extLst>
          </p:cNvPr>
          <p:cNvSpPr>
            <a:spLocks noGrp="1"/>
          </p:cNvSpPr>
          <p:nvPr>
            <p:ph idx="1"/>
          </p:nvPr>
        </p:nvSpPr>
        <p:spPr>
          <a:xfrm>
            <a:off x="523531" y="2271976"/>
            <a:ext cx="8096937" cy="3530600"/>
          </a:xfrm>
        </p:spPr>
        <p:txBody>
          <a:bodyPr>
            <a:normAutofit/>
          </a:bodyPr>
          <a:lstStyle/>
          <a:p>
            <a:pPr lvl="0"/>
            <a:r>
              <a:rPr lang="en-US" sz="2200" dirty="0"/>
              <a:t>Introduction to the Hate Crimes Grant Program and Funding Opportunity </a:t>
            </a:r>
          </a:p>
          <a:p>
            <a:pPr lvl="0"/>
            <a:r>
              <a:rPr lang="en-US" sz="2200" dirty="0"/>
              <a:t>Eligibility to Apply</a:t>
            </a:r>
          </a:p>
          <a:p>
            <a:pPr lvl="0"/>
            <a:r>
              <a:rPr lang="en-US" dirty="0"/>
              <a:t>Register for</a:t>
            </a:r>
            <a:r>
              <a:rPr lang="en-US" sz="2200" dirty="0"/>
              <a:t> an On-line Grants Management System (OGMS) Account</a:t>
            </a:r>
          </a:p>
          <a:p>
            <a:pPr lvl="0"/>
            <a:r>
              <a:rPr lang="en-US" sz="2200" dirty="0"/>
              <a:t>Resources for </a:t>
            </a:r>
            <a:r>
              <a:rPr lang="en-US" dirty="0"/>
              <a:t>A</a:t>
            </a:r>
            <a:r>
              <a:rPr lang="en-US" sz="2200" dirty="0"/>
              <a:t>ssistance</a:t>
            </a:r>
          </a:p>
        </p:txBody>
      </p:sp>
      <p:sp>
        <p:nvSpPr>
          <p:cNvPr id="3" name="Slide Number Placeholder 2">
            <a:extLst>
              <a:ext uri="{FF2B5EF4-FFF2-40B4-BE49-F238E27FC236}">
                <a16:creationId xmlns:a16="http://schemas.microsoft.com/office/drawing/2014/main" id="{7E8F52A3-CAEA-91CD-0F90-108FE9B9AC02}"/>
              </a:ext>
            </a:extLst>
          </p:cNvPr>
          <p:cNvSpPr>
            <a:spLocks noGrp="1"/>
          </p:cNvSpPr>
          <p:nvPr>
            <p:ph type="sldNum" sz="quarter" idx="4"/>
          </p:nvPr>
        </p:nvSpPr>
        <p:spPr/>
        <p:txBody>
          <a:bodyPr/>
          <a:lstStyle/>
          <a:p>
            <a:fld id="{602FC458-F1F2-4988-9912-50B92EDCE080}" type="slidenum">
              <a:rPr lang="en-US" smtClean="0"/>
              <a:pPr/>
              <a:t>2</a:t>
            </a:fld>
            <a:endParaRPr lang="en-US" dirty="0"/>
          </a:p>
        </p:txBody>
      </p:sp>
    </p:spTree>
    <p:extLst>
      <p:ext uri="{BB962C8B-B14F-4D97-AF65-F5344CB8AC3E}">
        <p14:creationId xmlns:p14="http://schemas.microsoft.com/office/powerpoint/2010/main" val="997465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F7C8E-957D-7743-6526-F7889DD8CABE}"/>
              </a:ext>
            </a:extLst>
          </p:cNvPr>
          <p:cNvSpPr>
            <a:spLocks noGrp="1"/>
          </p:cNvSpPr>
          <p:nvPr>
            <p:ph type="title"/>
          </p:nvPr>
        </p:nvSpPr>
        <p:spPr>
          <a:xfrm>
            <a:off x="1411687" y="688157"/>
            <a:ext cx="6343202" cy="914400"/>
          </a:xfrm>
        </p:spPr>
        <p:txBody>
          <a:bodyPr>
            <a:noAutofit/>
          </a:bodyPr>
          <a:lstStyle/>
          <a:p>
            <a:pPr algn="ctr"/>
            <a:r>
              <a:rPr lang="en-US" dirty="0"/>
              <a:t>Program Overview</a:t>
            </a:r>
          </a:p>
        </p:txBody>
      </p:sp>
      <p:sp>
        <p:nvSpPr>
          <p:cNvPr id="4" name="Text Placeholder 3">
            <a:extLst>
              <a:ext uri="{FF2B5EF4-FFF2-40B4-BE49-F238E27FC236}">
                <a16:creationId xmlns:a16="http://schemas.microsoft.com/office/drawing/2014/main" id="{4A7EA6B1-7AF7-9E76-88A9-BC2E9B29FC00}"/>
              </a:ext>
            </a:extLst>
          </p:cNvPr>
          <p:cNvSpPr>
            <a:spLocks noGrp="1"/>
          </p:cNvSpPr>
          <p:nvPr>
            <p:ph idx="1"/>
          </p:nvPr>
        </p:nvSpPr>
        <p:spPr>
          <a:xfrm>
            <a:off x="508000" y="2201333"/>
            <a:ext cx="8150577" cy="3818467"/>
          </a:xfrm>
        </p:spPr>
        <p:txBody>
          <a:bodyPr>
            <a:noAutofit/>
          </a:bodyPr>
          <a:lstStyle/>
          <a:p>
            <a:pPr marL="0" indent="0">
              <a:lnSpc>
                <a:spcPct val="120000"/>
              </a:lnSpc>
              <a:buNone/>
            </a:pPr>
            <a:r>
              <a:rPr lang="en-US" dirty="0"/>
              <a:t>G</a:t>
            </a:r>
            <a:r>
              <a:rPr lang="en-US" sz="2200" dirty="0"/>
              <a:t>oal of the Hate Crimes Grant Program  </a:t>
            </a:r>
          </a:p>
          <a:p>
            <a:pPr>
              <a:lnSpc>
                <a:spcPct val="120000"/>
              </a:lnSpc>
            </a:pPr>
            <a:r>
              <a:rPr lang="en-US" dirty="0"/>
              <a:t>M</a:t>
            </a:r>
            <a:r>
              <a:rPr lang="en-US" sz="2200" dirty="0"/>
              <a:t>inimize bias-motivated incidents </a:t>
            </a:r>
          </a:p>
          <a:p>
            <a:pPr>
              <a:lnSpc>
                <a:spcPct val="120000"/>
              </a:lnSpc>
            </a:pPr>
            <a:r>
              <a:rPr lang="en-US" dirty="0"/>
              <a:t>P</a:t>
            </a:r>
            <a:r>
              <a:rPr lang="en-US" sz="2200" dirty="0"/>
              <a:t>rovide support to at risk institutions or organizations </a:t>
            </a:r>
          </a:p>
          <a:p>
            <a:pPr>
              <a:lnSpc>
                <a:spcPct val="120000"/>
              </a:lnSpc>
            </a:pPr>
            <a:r>
              <a:rPr lang="en-US" dirty="0"/>
              <a:t>At risk – organizations </a:t>
            </a:r>
            <a:r>
              <a:rPr lang="en-US" sz="2200" dirty="0"/>
              <a:t>that have been targets or are at risk of being targets of hate crimes</a:t>
            </a:r>
          </a:p>
          <a:p>
            <a:pPr marL="171450" indent="-171450" algn="l">
              <a:buFont typeface="Wingdings" panose="05000000000000000000" pitchFamily="2" charset="2"/>
              <a:buChar char="§"/>
            </a:pPr>
            <a:endParaRPr lang="en-US" sz="6200" dirty="0">
              <a:solidFill>
                <a:schemeClr val="tx1"/>
              </a:solidFill>
            </a:endParaRPr>
          </a:p>
          <a:p>
            <a:endParaRPr lang="en-US" sz="6200" dirty="0">
              <a:solidFill>
                <a:schemeClr val="tx1"/>
              </a:solidFill>
            </a:endParaRPr>
          </a:p>
        </p:txBody>
      </p:sp>
      <p:sp>
        <p:nvSpPr>
          <p:cNvPr id="3" name="Slide Number Placeholder 2">
            <a:extLst>
              <a:ext uri="{FF2B5EF4-FFF2-40B4-BE49-F238E27FC236}">
                <a16:creationId xmlns:a16="http://schemas.microsoft.com/office/drawing/2014/main" id="{94AF63F6-6307-7B8A-D96E-06A00007C58B}"/>
              </a:ext>
            </a:extLst>
          </p:cNvPr>
          <p:cNvSpPr>
            <a:spLocks noGrp="1"/>
          </p:cNvSpPr>
          <p:nvPr>
            <p:ph type="sldNum" sz="quarter" idx="4"/>
          </p:nvPr>
        </p:nvSpPr>
        <p:spPr/>
        <p:txBody>
          <a:bodyPr/>
          <a:lstStyle/>
          <a:p>
            <a:fld id="{602FC458-F1F2-4988-9912-50B92EDCE080}" type="slidenum">
              <a:rPr lang="en-US" smtClean="0"/>
              <a:pPr/>
              <a:t>3</a:t>
            </a:fld>
            <a:endParaRPr lang="en-US" dirty="0"/>
          </a:p>
        </p:txBody>
      </p:sp>
    </p:spTree>
    <p:extLst>
      <p:ext uri="{BB962C8B-B14F-4D97-AF65-F5344CB8AC3E}">
        <p14:creationId xmlns:p14="http://schemas.microsoft.com/office/powerpoint/2010/main" val="324997307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C88E3D2B-C006-91EE-E05F-0B0FEC6C71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E3FF50-0E90-7418-2ABF-FB92C1B8F99B}"/>
              </a:ext>
            </a:extLst>
          </p:cNvPr>
          <p:cNvSpPr>
            <a:spLocks noGrp="1"/>
          </p:cNvSpPr>
          <p:nvPr>
            <p:ph type="title"/>
          </p:nvPr>
        </p:nvSpPr>
        <p:spPr>
          <a:xfrm>
            <a:off x="1411687" y="688157"/>
            <a:ext cx="6343202" cy="914400"/>
          </a:xfrm>
        </p:spPr>
        <p:txBody>
          <a:bodyPr>
            <a:noAutofit/>
          </a:bodyPr>
          <a:lstStyle/>
          <a:p>
            <a:pPr algn="ctr"/>
            <a:r>
              <a:rPr lang="en-US" dirty="0"/>
              <a:t>Program Overview</a:t>
            </a:r>
          </a:p>
        </p:txBody>
      </p:sp>
      <p:sp>
        <p:nvSpPr>
          <p:cNvPr id="4" name="Text Placeholder 3">
            <a:extLst>
              <a:ext uri="{FF2B5EF4-FFF2-40B4-BE49-F238E27FC236}">
                <a16:creationId xmlns:a16="http://schemas.microsoft.com/office/drawing/2014/main" id="{A91C1EF4-0699-4341-6BC3-13F748792B35}"/>
              </a:ext>
            </a:extLst>
          </p:cNvPr>
          <p:cNvSpPr>
            <a:spLocks noGrp="1"/>
          </p:cNvSpPr>
          <p:nvPr>
            <p:ph idx="1"/>
          </p:nvPr>
        </p:nvSpPr>
        <p:spPr>
          <a:xfrm>
            <a:off x="508000" y="2201333"/>
            <a:ext cx="8150577" cy="3818467"/>
          </a:xfrm>
        </p:spPr>
        <p:txBody>
          <a:bodyPr>
            <a:noAutofit/>
          </a:bodyPr>
          <a:lstStyle/>
          <a:p>
            <a:pPr marL="171450" indent="-171450" algn="l">
              <a:buFont typeface="Wingdings" panose="05000000000000000000" pitchFamily="2" charset="2"/>
              <a:buChar char="§"/>
            </a:pPr>
            <a:endParaRPr lang="en-US" sz="6200" dirty="0">
              <a:solidFill>
                <a:schemeClr val="tx1"/>
              </a:solidFill>
            </a:endParaRPr>
          </a:p>
          <a:p>
            <a:endParaRPr lang="en-US" sz="2400" dirty="0">
              <a:solidFill>
                <a:schemeClr val="tx1"/>
              </a:solidFill>
            </a:endParaRPr>
          </a:p>
        </p:txBody>
      </p:sp>
      <p:sp>
        <p:nvSpPr>
          <p:cNvPr id="3" name="Slide Number Placeholder 2">
            <a:extLst>
              <a:ext uri="{FF2B5EF4-FFF2-40B4-BE49-F238E27FC236}">
                <a16:creationId xmlns:a16="http://schemas.microsoft.com/office/drawing/2014/main" id="{DB03B475-4FF7-E816-5FDC-A64070EB4A75}"/>
              </a:ext>
            </a:extLst>
          </p:cNvPr>
          <p:cNvSpPr>
            <a:spLocks noGrp="1"/>
          </p:cNvSpPr>
          <p:nvPr>
            <p:ph type="sldNum" sz="quarter" idx="4"/>
          </p:nvPr>
        </p:nvSpPr>
        <p:spPr/>
        <p:txBody>
          <a:bodyPr/>
          <a:lstStyle/>
          <a:p>
            <a:fld id="{602FC458-F1F2-4988-9912-50B92EDCE080}" type="slidenum">
              <a:rPr lang="en-US" smtClean="0"/>
              <a:pPr/>
              <a:t>4</a:t>
            </a:fld>
            <a:endParaRPr lang="en-US" dirty="0"/>
          </a:p>
        </p:txBody>
      </p:sp>
      <p:sp>
        <p:nvSpPr>
          <p:cNvPr id="9" name="TextBox 8">
            <a:extLst>
              <a:ext uri="{FF2B5EF4-FFF2-40B4-BE49-F238E27FC236}">
                <a16:creationId xmlns:a16="http://schemas.microsoft.com/office/drawing/2014/main" id="{6B0A4231-4583-628E-85CA-49D5804042E6}"/>
              </a:ext>
            </a:extLst>
          </p:cNvPr>
          <p:cNvSpPr txBox="1"/>
          <p:nvPr/>
        </p:nvSpPr>
        <p:spPr>
          <a:xfrm>
            <a:off x="1053124" y="1953034"/>
            <a:ext cx="7416800" cy="3816429"/>
          </a:xfrm>
          <a:prstGeom prst="rect">
            <a:avLst/>
          </a:prstGeom>
          <a:noFill/>
        </p:spPr>
        <p:txBody>
          <a:bodyPr wrap="square">
            <a:spAutoFit/>
          </a:bodyPr>
          <a:lstStyle/>
          <a:p>
            <a:r>
              <a:rPr lang="en-US" sz="2200" dirty="0"/>
              <a:t>Code of Virginia § 52-8.5, “Hate crime” definition:</a:t>
            </a:r>
          </a:p>
          <a:p>
            <a:endParaRPr lang="en-US" sz="2200" dirty="0"/>
          </a:p>
          <a:p>
            <a:r>
              <a:rPr lang="en-US" dirty="0"/>
              <a:t> </a:t>
            </a:r>
            <a:r>
              <a:rPr lang="en-US" sz="2200" dirty="0"/>
              <a:t>(</a:t>
            </a:r>
            <a:r>
              <a:rPr lang="en-US" sz="2200" dirty="0" err="1"/>
              <a:t>i</a:t>
            </a:r>
            <a:r>
              <a:rPr lang="en-US" sz="2200" dirty="0"/>
              <a:t>) a criminal act committed against a person or his property with the specific intent of instilling fear or intimidation in the individual against whom the act is perpetrated because of race, religion, gender, disability, gender identity, sexual orientation, or ethnic or national origin or that is committed for the purpose of restraining that person from exercising his rights under the Constitution or laws of the Commonwealth or of the United States; </a:t>
            </a:r>
          </a:p>
        </p:txBody>
      </p:sp>
    </p:spTree>
    <p:extLst>
      <p:ext uri="{BB962C8B-B14F-4D97-AF65-F5344CB8AC3E}">
        <p14:creationId xmlns:p14="http://schemas.microsoft.com/office/powerpoint/2010/main" val="2395805211"/>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9127F05E-43A4-0C92-796C-F8964F4E3F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B0E6BE-7F50-9FC9-CC01-0A0E93A450EE}"/>
              </a:ext>
            </a:extLst>
          </p:cNvPr>
          <p:cNvSpPr>
            <a:spLocks noGrp="1"/>
          </p:cNvSpPr>
          <p:nvPr>
            <p:ph type="title"/>
          </p:nvPr>
        </p:nvSpPr>
        <p:spPr>
          <a:xfrm>
            <a:off x="1411687" y="688157"/>
            <a:ext cx="6343202" cy="914400"/>
          </a:xfrm>
        </p:spPr>
        <p:txBody>
          <a:bodyPr>
            <a:noAutofit/>
          </a:bodyPr>
          <a:lstStyle/>
          <a:p>
            <a:pPr algn="ctr"/>
            <a:r>
              <a:rPr lang="en-US" dirty="0"/>
              <a:t>Program Overview</a:t>
            </a:r>
          </a:p>
        </p:txBody>
      </p:sp>
      <p:sp>
        <p:nvSpPr>
          <p:cNvPr id="4" name="Text Placeholder 3">
            <a:extLst>
              <a:ext uri="{FF2B5EF4-FFF2-40B4-BE49-F238E27FC236}">
                <a16:creationId xmlns:a16="http://schemas.microsoft.com/office/drawing/2014/main" id="{CCC5692C-D4AA-02D9-F865-11342EF6D879}"/>
              </a:ext>
            </a:extLst>
          </p:cNvPr>
          <p:cNvSpPr>
            <a:spLocks noGrp="1"/>
          </p:cNvSpPr>
          <p:nvPr>
            <p:ph idx="1"/>
          </p:nvPr>
        </p:nvSpPr>
        <p:spPr>
          <a:xfrm>
            <a:off x="508000" y="2201333"/>
            <a:ext cx="8150577" cy="3818467"/>
          </a:xfrm>
        </p:spPr>
        <p:txBody>
          <a:bodyPr>
            <a:noAutofit/>
          </a:bodyPr>
          <a:lstStyle/>
          <a:p>
            <a:pPr marL="171450" indent="-171450" algn="l">
              <a:buFont typeface="Wingdings" panose="05000000000000000000" pitchFamily="2" charset="2"/>
              <a:buChar char="§"/>
            </a:pPr>
            <a:endParaRPr lang="en-US" sz="6200" dirty="0">
              <a:solidFill>
                <a:schemeClr val="tx1"/>
              </a:solidFill>
            </a:endParaRPr>
          </a:p>
          <a:p>
            <a:endParaRPr lang="en-US" sz="2400" dirty="0">
              <a:solidFill>
                <a:schemeClr val="tx1"/>
              </a:solidFill>
            </a:endParaRPr>
          </a:p>
        </p:txBody>
      </p:sp>
      <p:sp>
        <p:nvSpPr>
          <p:cNvPr id="3" name="Slide Number Placeholder 2">
            <a:extLst>
              <a:ext uri="{FF2B5EF4-FFF2-40B4-BE49-F238E27FC236}">
                <a16:creationId xmlns:a16="http://schemas.microsoft.com/office/drawing/2014/main" id="{44BF0445-629E-E3DE-4CA6-4E026602E42F}"/>
              </a:ext>
            </a:extLst>
          </p:cNvPr>
          <p:cNvSpPr>
            <a:spLocks noGrp="1"/>
          </p:cNvSpPr>
          <p:nvPr>
            <p:ph type="sldNum" sz="quarter" idx="4"/>
          </p:nvPr>
        </p:nvSpPr>
        <p:spPr/>
        <p:txBody>
          <a:bodyPr/>
          <a:lstStyle/>
          <a:p>
            <a:fld id="{602FC458-F1F2-4988-9912-50B92EDCE080}" type="slidenum">
              <a:rPr lang="en-US" smtClean="0"/>
              <a:pPr/>
              <a:t>5</a:t>
            </a:fld>
            <a:endParaRPr lang="en-US" dirty="0"/>
          </a:p>
        </p:txBody>
      </p:sp>
      <p:sp>
        <p:nvSpPr>
          <p:cNvPr id="9" name="TextBox 8">
            <a:extLst>
              <a:ext uri="{FF2B5EF4-FFF2-40B4-BE49-F238E27FC236}">
                <a16:creationId xmlns:a16="http://schemas.microsoft.com/office/drawing/2014/main" id="{E2DF9202-FFE6-16AC-F49C-D2633D10D525}"/>
              </a:ext>
            </a:extLst>
          </p:cNvPr>
          <p:cNvSpPr txBox="1"/>
          <p:nvPr/>
        </p:nvSpPr>
        <p:spPr>
          <a:xfrm>
            <a:off x="1053124" y="1953034"/>
            <a:ext cx="7416800" cy="2462213"/>
          </a:xfrm>
          <a:prstGeom prst="rect">
            <a:avLst/>
          </a:prstGeom>
          <a:noFill/>
        </p:spPr>
        <p:txBody>
          <a:bodyPr wrap="square">
            <a:spAutoFit/>
          </a:bodyPr>
          <a:lstStyle/>
          <a:p>
            <a:r>
              <a:rPr lang="en-US" sz="2200" dirty="0"/>
              <a:t>Code of Virginia § 52-8.5, “Hate crime” definition:</a:t>
            </a:r>
          </a:p>
          <a:p>
            <a:endParaRPr lang="en-US" sz="2200" dirty="0"/>
          </a:p>
          <a:p>
            <a:endParaRPr lang="en-US" sz="2200" dirty="0"/>
          </a:p>
          <a:p>
            <a:r>
              <a:rPr lang="en-US" sz="2200" dirty="0"/>
              <a:t>(ii) any illegal act directed against any persons or their property because of those persons' race, religion, gender, disability, gender identity, sexual orientation, or ethnic or national origin;</a:t>
            </a:r>
          </a:p>
        </p:txBody>
      </p:sp>
    </p:spTree>
    <p:extLst>
      <p:ext uri="{BB962C8B-B14F-4D97-AF65-F5344CB8AC3E}">
        <p14:creationId xmlns:p14="http://schemas.microsoft.com/office/powerpoint/2010/main" val="225210213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6140859F-19CB-95BF-DCF2-3F30D1AE5C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15C837-7639-778D-A17D-7CD9A4F4F101}"/>
              </a:ext>
            </a:extLst>
          </p:cNvPr>
          <p:cNvSpPr>
            <a:spLocks noGrp="1"/>
          </p:cNvSpPr>
          <p:nvPr>
            <p:ph type="title"/>
          </p:nvPr>
        </p:nvSpPr>
        <p:spPr>
          <a:xfrm>
            <a:off x="1411687" y="688157"/>
            <a:ext cx="6343202" cy="914400"/>
          </a:xfrm>
        </p:spPr>
        <p:txBody>
          <a:bodyPr>
            <a:noAutofit/>
          </a:bodyPr>
          <a:lstStyle/>
          <a:p>
            <a:pPr algn="ctr"/>
            <a:r>
              <a:rPr lang="en-US" dirty="0"/>
              <a:t>Program Overview</a:t>
            </a:r>
          </a:p>
        </p:txBody>
      </p:sp>
      <p:sp>
        <p:nvSpPr>
          <p:cNvPr id="4" name="Text Placeholder 3">
            <a:extLst>
              <a:ext uri="{FF2B5EF4-FFF2-40B4-BE49-F238E27FC236}">
                <a16:creationId xmlns:a16="http://schemas.microsoft.com/office/drawing/2014/main" id="{8F55EA94-7C46-BB47-04F7-53E12FE55A39}"/>
              </a:ext>
            </a:extLst>
          </p:cNvPr>
          <p:cNvSpPr>
            <a:spLocks noGrp="1"/>
          </p:cNvSpPr>
          <p:nvPr>
            <p:ph idx="1"/>
          </p:nvPr>
        </p:nvSpPr>
        <p:spPr>
          <a:xfrm>
            <a:off x="508000" y="2201333"/>
            <a:ext cx="8150577" cy="3818467"/>
          </a:xfrm>
        </p:spPr>
        <p:txBody>
          <a:bodyPr>
            <a:noAutofit/>
          </a:bodyPr>
          <a:lstStyle/>
          <a:p>
            <a:pPr marL="171450" indent="-171450" algn="l">
              <a:buFont typeface="Wingdings" panose="05000000000000000000" pitchFamily="2" charset="2"/>
              <a:buChar char="§"/>
            </a:pPr>
            <a:endParaRPr lang="en-US" sz="6200" dirty="0">
              <a:solidFill>
                <a:schemeClr val="tx1"/>
              </a:solidFill>
            </a:endParaRPr>
          </a:p>
          <a:p>
            <a:endParaRPr lang="en-US" sz="2400" dirty="0">
              <a:solidFill>
                <a:schemeClr val="tx1"/>
              </a:solidFill>
            </a:endParaRPr>
          </a:p>
        </p:txBody>
      </p:sp>
      <p:sp>
        <p:nvSpPr>
          <p:cNvPr id="3" name="Slide Number Placeholder 2">
            <a:extLst>
              <a:ext uri="{FF2B5EF4-FFF2-40B4-BE49-F238E27FC236}">
                <a16:creationId xmlns:a16="http://schemas.microsoft.com/office/drawing/2014/main" id="{F78FD4BB-496C-5D3D-77A6-6EB6A42216CD}"/>
              </a:ext>
            </a:extLst>
          </p:cNvPr>
          <p:cNvSpPr>
            <a:spLocks noGrp="1"/>
          </p:cNvSpPr>
          <p:nvPr>
            <p:ph type="sldNum" sz="quarter" idx="4"/>
          </p:nvPr>
        </p:nvSpPr>
        <p:spPr/>
        <p:txBody>
          <a:bodyPr/>
          <a:lstStyle/>
          <a:p>
            <a:fld id="{602FC458-F1F2-4988-9912-50B92EDCE080}" type="slidenum">
              <a:rPr lang="en-US" smtClean="0"/>
              <a:pPr/>
              <a:t>6</a:t>
            </a:fld>
            <a:endParaRPr lang="en-US" dirty="0"/>
          </a:p>
        </p:txBody>
      </p:sp>
      <p:sp>
        <p:nvSpPr>
          <p:cNvPr id="9" name="TextBox 8">
            <a:extLst>
              <a:ext uri="{FF2B5EF4-FFF2-40B4-BE49-F238E27FC236}">
                <a16:creationId xmlns:a16="http://schemas.microsoft.com/office/drawing/2014/main" id="{DADE946A-883E-3190-6DFB-68EA411AC9F5}"/>
              </a:ext>
            </a:extLst>
          </p:cNvPr>
          <p:cNvSpPr txBox="1"/>
          <p:nvPr/>
        </p:nvSpPr>
        <p:spPr>
          <a:xfrm>
            <a:off x="1053124" y="1953034"/>
            <a:ext cx="7416800" cy="2462213"/>
          </a:xfrm>
          <a:prstGeom prst="rect">
            <a:avLst/>
          </a:prstGeom>
          <a:noFill/>
        </p:spPr>
        <p:txBody>
          <a:bodyPr wrap="square">
            <a:spAutoFit/>
          </a:bodyPr>
          <a:lstStyle/>
          <a:p>
            <a:r>
              <a:rPr lang="en-US" sz="2200" dirty="0"/>
              <a:t>Code of Virginia § 52-8.5, “Hate crime” definition:</a:t>
            </a:r>
          </a:p>
          <a:p>
            <a:endParaRPr lang="en-US" sz="2200" dirty="0"/>
          </a:p>
          <a:p>
            <a:r>
              <a:rPr lang="en-US" sz="2200" dirty="0"/>
              <a:t>(iii) all other incidents, as determined by law enforcement authorities, intended to intimidate or harass any individual or group because of race, religion, gender, disability, gender identity, sexual orientation, or ethnic or national origin.</a:t>
            </a:r>
          </a:p>
        </p:txBody>
      </p:sp>
    </p:spTree>
    <p:extLst>
      <p:ext uri="{BB962C8B-B14F-4D97-AF65-F5344CB8AC3E}">
        <p14:creationId xmlns:p14="http://schemas.microsoft.com/office/powerpoint/2010/main" val="319232578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885B6-9F73-236F-7DEB-6905C13B48D1}"/>
              </a:ext>
            </a:extLst>
          </p:cNvPr>
          <p:cNvSpPr>
            <a:spLocks noGrp="1"/>
          </p:cNvSpPr>
          <p:nvPr>
            <p:ph type="title"/>
          </p:nvPr>
        </p:nvSpPr>
        <p:spPr>
          <a:xfrm>
            <a:off x="496712" y="678731"/>
            <a:ext cx="8184444" cy="958234"/>
          </a:xfrm>
        </p:spPr>
        <p:txBody>
          <a:bodyPr/>
          <a:lstStyle/>
          <a:p>
            <a:pPr algn="ctr"/>
            <a:r>
              <a:rPr lang="en-US" sz="3600" dirty="0"/>
              <a:t> </a:t>
            </a:r>
            <a:r>
              <a:rPr lang="en-US" dirty="0"/>
              <a:t>Funding Opportunity</a:t>
            </a:r>
          </a:p>
        </p:txBody>
      </p:sp>
      <p:sp>
        <p:nvSpPr>
          <p:cNvPr id="3" name="Content Placeholder 2">
            <a:extLst>
              <a:ext uri="{FF2B5EF4-FFF2-40B4-BE49-F238E27FC236}">
                <a16:creationId xmlns:a16="http://schemas.microsoft.com/office/drawing/2014/main" id="{30E2E699-2AD2-DAD5-4778-23A1E6E27E21}"/>
              </a:ext>
            </a:extLst>
          </p:cNvPr>
          <p:cNvSpPr>
            <a:spLocks noGrp="1"/>
          </p:cNvSpPr>
          <p:nvPr>
            <p:ph idx="1"/>
          </p:nvPr>
        </p:nvSpPr>
        <p:spPr>
          <a:xfrm>
            <a:off x="926203" y="1886320"/>
            <a:ext cx="8071556" cy="3287889"/>
          </a:xfrm>
        </p:spPr>
        <p:txBody>
          <a:bodyPr>
            <a:normAutofit/>
          </a:bodyPr>
          <a:lstStyle/>
          <a:p>
            <a:pPr marL="0" indent="0">
              <a:lnSpc>
                <a:spcPct val="80000"/>
              </a:lnSpc>
              <a:buNone/>
            </a:pPr>
            <a:endParaRPr lang="en-US" sz="2200" dirty="0"/>
          </a:p>
          <a:p>
            <a:pPr>
              <a:lnSpc>
                <a:spcPct val="80000"/>
              </a:lnSpc>
            </a:pPr>
            <a:r>
              <a:rPr lang="en-US" dirty="0"/>
              <a:t>Local Governments eligible to apply</a:t>
            </a:r>
          </a:p>
          <a:p>
            <a:pPr marL="0" indent="0">
              <a:lnSpc>
                <a:spcPct val="80000"/>
              </a:lnSpc>
              <a:buNone/>
            </a:pPr>
            <a:endParaRPr lang="en-US" dirty="0"/>
          </a:p>
          <a:p>
            <a:pPr>
              <a:lnSpc>
                <a:spcPct val="80000"/>
              </a:lnSpc>
            </a:pPr>
            <a:r>
              <a:rPr lang="en-US" sz="2200" dirty="0"/>
              <a:t>Requests can be made for up to $200,000</a:t>
            </a:r>
          </a:p>
          <a:p>
            <a:pPr marL="0" indent="0">
              <a:lnSpc>
                <a:spcPct val="80000"/>
              </a:lnSpc>
              <a:buNone/>
            </a:pPr>
            <a:endParaRPr lang="en-US" sz="2200" dirty="0"/>
          </a:p>
          <a:p>
            <a:pPr>
              <a:lnSpc>
                <a:spcPct val="80000"/>
              </a:lnSpc>
            </a:pPr>
            <a:r>
              <a:rPr lang="en-US" sz="2200" dirty="0"/>
              <a:t>Project period: July 1, 2025 – June 30, 2026</a:t>
            </a:r>
          </a:p>
          <a:p>
            <a:pPr marL="0" indent="0">
              <a:lnSpc>
                <a:spcPct val="80000"/>
              </a:lnSpc>
              <a:buNone/>
            </a:pPr>
            <a:endParaRPr lang="en-US" sz="2200" dirty="0"/>
          </a:p>
          <a:p>
            <a:pPr>
              <a:lnSpc>
                <a:spcPct val="80000"/>
              </a:lnSpc>
            </a:pPr>
            <a:r>
              <a:rPr lang="en-US" sz="2200" dirty="0"/>
              <a:t>Applications due July 30, 2025, by 5:00 pm</a:t>
            </a:r>
          </a:p>
        </p:txBody>
      </p:sp>
      <p:sp>
        <p:nvSpPr>
          <p:cNvPr id="4" name="Slide Number Placeholder 3">
            <a:extLst>
              <a:ext uri="{FF2B5EF4-FFF2-40B4-BE49-F238E27FC236}">
                <a16:creationId xmlns:a16="http://schemas.microsoft.com/office/drawing/2014/main" id="{052E572A-3607-66C4-E18A-EF37D2A49369}"/>
              </a:ext>
            </a:extLst>
          </p:cNvPr>
          <p:cNvSpPr>
            <a:spLocks noGrp="1"/>
          </p:cNvSpPr>
          <p:nvPr>
            <p:ph type="sldNum" sz="quarter" idx="4"/>
          </p:nvPr>
        </p:nvSpPr>
        <p:spPr/>
        <p:txBody>
          <a:bodyPr/>
          <a:lstStyle/>
          <a:p>
            <a:fld id="{602FC458-F1F2-4988-9912-50B92EDCE080}" type="slidenum">
              <a:rPr lang="en-US" smtClean="0"/>
              <a:pPr/>
              <a:t>7</a:t>
            </a:fld>
            <a:endParaRPr lang="en-US" dirty="0"/>
          </a:p>
        </p:txBody>
      </p:sp>
    </p:spTree>
    <p:extLst>
      <p:ext uri="{BB962C8B-B14F-4D97-AF65-F5344CB8AC3E}">
        <p14:creationId xmlns:p14="http://schemas.microsoft.com/office/powerpoint/2010/main" val="1004270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89E09-8D0F-ED04-3034-16010DBF01E3}"/>
              </a:ext>
            </a:extLst>
          </p:cNvPr>
          <p:cNvSpPr>
            <a:spLocks noGrp="1"/>
          </p:cNvSpPr>
          <p:nvPr>
            <p:ph type="title"/>
          </p:nvPr>
        </p:nvSpPr>
        <p:spPr>
          <a:xfrm>
            <a:off x="532557" y="688157"/>
            <a:ext cx="8078885" cy="914400"/>
          </a:xfrm>
        </p:spPr>
        <p:txBody>
          <a:bodyPr/>
          <a:lstStyle/>
          <a:p>
            <a:pPr algn="ctr"/>
            <a:r>
              <a:rPr lang="en-US" dirty="0"/>
              <a:t>Eligibility</a:t>
            </a:r>
          </a:p>
        </p:txBody>
      </p:sp>
      <p:sp>
        <p:nvSpPr>
          <p:cNvPr id="3" name="Content Placeholder 2">
            <a:extLst>
              <a:ext uri="{FF2B5EF4-FFF2-40B4-BE49-F238E27FC236}">
                <a16:creationId xmlns:a16="http://schemas.microsoft.com/office/drawing/2014/main" id="{43F50709-5930-0CBC-9F06-CE506A9A6FC2}"/>
              </a:ext>
            </a:extLst>
          </p:cNvPr>
          <p:cNvSpPr>
            <a:spLocks noGrp="1"/>
          </p:cNvSpPr>
          <p:nvPr>
            <p:ph idx="1"/>
          </p:nvPr>
        </p:nvSpPr>
        <p:spPr>
          <a:xfrm>
            <a:off x="532556" y="2208389"/>
            <a:ext cx="8267059" cy="3530600"/>
          </a:xfrm>
        </p:spPr>
        <p:txBody>
          <a:bodyPr>
            <a:normAutofit fontScale="25000" lnSpcReduction="20000"/>
          </a:bodyPr>
          <a:lstStyle/>
          <a:p>
            <a:pPr marL="0" indent="0">
              <a:lnSpc>
                <a:spcPct val="120000"/>
              </a:lnSpc>
              <a:spcBef>
                <a:spcPts val="0"/>
              </a:spcBef>
              <a:buNone/>
            </a:pPr>
            <a:r>
              <a:rPr lang="en-US" sz="8800" b="1" dirty="0"/>
              <a:t>Local Governments are eligible to apply</a:t>
            </a:r>
          </a:p>
          <a:p>
            <a:pPr>
              <a:lnSpc>
                <a:spcPct val="120000"/>
              </a:lnSpc>
              <a:spcBef>
                <a:spcPts val="0"/>
              </a:spcBef>
            </a:pPr>
            <a:r>
              <a:rPr lang="en-US" sz="8800" dirty="0"/>
              <a:t>Must be partnered with non-profit organization(s)</a:t>
            </a:r>
            <a:endParaRPr lang="en-US" sz="8800" dirty="0">
              <a:solidFill>
                <a:srgbClr val="000000"/>
              </a:solidFill>
            </a:endParaRPr>
          </a:p>
          <a:p>
            <a:pPr>
              <a:lnSpc>
                <a:spcPct val="120000"/>
              </a:lnSpc>
            </a:pPr>
            <a:r>
              <a:rPr lang="en-US" sz="8800" dirty="0"/>
              <a:t>May partner with other localities to adopt a regional approach</a:t>
            </a:r>
          </a:p>
          <a:p>
            <a:pPr marL="0" indent="0">
              <a:lnSpc>
                <a:spcPct val="120000"/>
              </a:lnSpc>
              <a:buNone/>
            </a:pPr>
            <a:r>
              <a:rPr lang="en-US" sz="8800" b="1" dirty="0"/>
              <a:t>Non-profit organizations are not eligible to apply </a:t>
            </a:r>
          </a:p>
          <a:p>
            <a:pPr>
              <a:lnSpc>
                <a:spcPct val="120000"/>
              </a:lnSpc>
              <a:spcBef>
                <a:spcPts val="0"/>
              </a:spcBef>
            </a:pPr>
            <a:r>
              <a:rPr lang="en-US" sz="8800" dirty="0"/>
              <a:t>May be included as a beneficiary of the project</a:t>
            </a:r>
          </a:p>
          <a:p>
            <a:pPr>
              <a:lnSpc>
                <a:spcPct val="120000"/>
              </a:lnSpc>
              <a:spcBef>
                <a:spcPts val="0"/>
              </a:spcBef>
            </a:pPr>
            <a:r>
              <a:rPr lang="en-US" sz="8800" dirty="0"/>
              <a:t>Must be partnered with their local government</a:t>
            </a:r>
          </a:p>
          <a:p>
            <a:endParaRPr lang="en-US" dirty="0"/>
          </a:p>
        </p:txBody>
      </p:sp>
      <p:sp>
        <p:nvSpPr>
          <p:cNvPr id="4" name="Slide Number Placeholder 3">
            <a:extLst>
              <a:ext uri="{FF2B5EF4-FFF2-40B4-BE49-F238E27FC236}">
                <a16:creationId xmlns:a16="http://schemas.microsoft.com/office/drawing/2014/main" id="{CF5CA71B-93BE-BB43-7088-620E018BB955}"/>
              </a:ext>
            </a:extLst>
          </p:cNvPr>
          <p:cNvSpPr>
            <a:spLocks noGrp="1"/>
          </p:cNvSpPr>
          <p:nvPr>
            <p:ph type="sldNum" sz="quarter" idx="4"/>
          </p:nvPr>
        </p:nvSpPr>
        <p:spPr/>
        <p:txBody>
          <a:bodyPr/>
          <a:lstStyle/>
          <a:p>
            <a:fld id="{602FC458-F1F2-4988-9912-50B92EDCE080}" type="slidenum">
              <a:rPr lang="en-US" smtClean="0"/>
              <a:pPr/>
              <a:t>8</a:t>
            </a:fld>
            <a:endParaRPr lang="en-US" dirty="0"/>
          </a:p>
        </p:txBody>
      </p:sp>
    </p:spTree>
    <p:extLst>
      <p:ext uri="{BB962C8B-B14F-4D97-AF65-F5344CB8AC3E}">
        <p14:creationId xmlns:p14="http://schemas.microsoft.com/office/powerpoint/2010/main" val="2927826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25AF5-E3BC-BFE1-4392-A692ACA79B23}"/>
              </a:ext>
            </a:extLst>
          </p:cNvPr>
          <p:cNvSpPr>
            <a:spLocks noGrp="1"/>
          </p:cNvSpPr>
          <p:nvPr>
            <p:ph type="title"/>
          </p:nvPr>
        </p:nvSpPr>
        <p:spPr>
          <a:xfrm>
            <a:off x="536222" y="669303"/>
            <a:ext cx="8071555" cy="1103979"/>
          </a:xfrm>
        </p:spPr>
        <p:txBody>
          <a:bodyPr>
            <a:normAutofit fontScale="90000"/>
          </a:bodyPr>
          <a:lstStyle/>
          <a:p>
            <a:pPr algn="ctr"/>
            <a:r>
              <a:rPr lang="en-US" dirty="0"/>
              <a:t> </a:t>
            </a:r>
            <a:r>
              <a:rPr lang="en-US" sz="3600" dirty="0"/>
              <a:t>Objectives</a:t>
            </a:r>
            <a:br>
              <a:rPr lang="en-US" dirty="0"/>
            </a:br>
            <a:r>
              <a:rPr lang="en-US" sz="3600" b="1" dirty="0"/>
              <a:t>The Combating HCGP will fund:</a:t>
            </a:r>
            <a:br>
              <a:rPr lang="en-US" sz="3200" b="1" dirty="0"/>
            </a:br>
            <a:endParaRPr lang="en-US" dirty="0"/>
          </a:p>
        </p:txBody>
      </p:sp>
      <p:sp>
        <p:nvSpPr>
          <p:cNvPr id="3" name="Content Placeholder 2">
            <a:extLst>
              <a:ext uri="{FF2B5EF4-FFF2-40B4-BE49-F238E27FC236}">
                <a16:creationId xmlns:a16="http://schemas.microsoft.com/office/drawing/2014/main" id="{B4BCAC7B-1E7B-6E3E-278A-8EF5F8778911}"/>
              </a:ext>
            </a:extLst>
          </p:cNvPr>
          <p:cNvSpPr>
            <a:spLocks noGrp="1"/>
          </p:cNvSpPr>
          <p:nvPr>
            <p:ph idx="1"/>
          </p:nvPr>
        </p:nvSpPr>
        <p:spPr>
          <a:xfrm>
            <a:off x="389467" y="2252546"/>
            <a:ext cx="8365066" cy="3663164"/>
          </a:xfrm>
        </p:spPr>
        <p:txBody>
          <a:bodyPr>
            <a:noAutofit/>
          </a:bodyPr>
          <a:lstStyle/>
          <a:p>
            <a:r>
              <a:rPr lang="en-US" sz="2200" dirty="0"/>
              <a:t>Security Assessments for Partner organizations</a:t>
            </a:r>
          </a:p>
          <a:p>
            <a:r>
              <a:rPr lang="en-US" sz="2200" dirty="0"/>
              <a:t>Facility upgrades based on assessment results</a:t>
            </a:r>
          </a:p>
          <a:p>
            <a:r>
              <a:rPr lang="en-US" dirty="0"/>
              <a:t>Security Personnel or contractors</a:t>
            </a:r>
          </a:p>
          <a:p>
            <a:r>
              <a:rPr lang="en-US" sz="2200" dirty="0"/>
              <a:t>Equipment</a:t>
            </a:r>
          </a:p>
          <a:p>
            <a:r>
              <a:rPr lang="en-US" dirty="0"/>
              <a:t>Supplies</a:t>
            </a:r>
            <a:endParaRPr lang="en-US" sz="2200" dirty="0"/>
          </a:p>
        </p:txBody>
      </p:sp>
      <p:sp>
        <p:nvSpPr>
          <p:cNvPr id="4" name="Slide Number Placeholder 3">
            <a:extLst>
              <a:ext uri="{FF2B5EF4-FFF2-40B4-BE49-F238E27FC236}">
                <a16:creationId xmlns:a16="http://schemas.microsoft.com/office/drawing/2014/main" id="{E059AA07-179A-F22E-5370-4FE0C8C445DF}"/>
              </a:ext>
            </a:extLst>
          </p:cNvPr>
          <p:cNvSpPr>
            <a:spLocks noGrp="1"/>
          </p:cNvSpPr>
          <p:nvPr>
            <p:ph type="sldNum" sz="quarter" idx="4"/>
          </p:nvPr>
        </p:nvSpPr>
        <p:spPr/>
        <p:txBody>
          <a:bodyPr/>
          <a:lstStyle/>
          <a:p>
            <a:fld id="{602FC458-F1F2-4988-9912-50B92EDCE080}" type="slidenum">
              <a:rPr lang="en-US" smtClean="0"/>
              <a:pPr/>
              <a:t>9</a:t>
            </a:fld>
            <a:endParaRPr lang="en-US" dirty="0"/>
          </a:p>
        </p:txBody>
      </p:sp>
    </p:spTree>
    <p:extLst>
      <p:ext uri="{BB962C8B-B14F-4D97-AF65-F5344CB8AC3E}">
        <p14:creationId xmlns:p14="http://schemas.microsoft.com/office/powerpoint/2010/main" val="407015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tint val="100000"/>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themeOverride>
</file>

<file path=ppt/theme/themeOverride2.xml><?xml version="1.0" encoding="utf-8"?>
<a:themeOverride xmlns:a="http://schemas.openxmlformats.org/drawingml/2006/main">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themeOverride>
</file>

<file path=ppt/theme/themeOverride3.xml><?xml version="1.0" encoding="utf-8"?>
<a:themeOverride xmlns:a="http://schemas.openxmlformats.org/drawingml/2006/main">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themeOverride>
</file>

<file path=ppt/theme/themeOverride4.xml><?xml version="1.0" encoding="utf-8"?>
<a:themeOverride xmlns:a="http://schemas.openxmlformats.org/drawingml/2006/main">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4d35652-c855-4275-af1e-b545f515243e" xsi:nil="true"/>
    <lcf76f155ced4ddcb4097134ff3c332f xmlns="8b84f0c1-b81e-4a79-9b48-a655cf54ff86">
      <Terms xmlns="http://schemas.microsoft.com/office/infopath/2007/PartnerControls"/>
    </lcf76f155ced4ddcb4097134ff3c332f>
    <SharedWithUsers xmlns="c4d35652-c855-4275-af1e-b545f515243e">
      <UserInfo>
        <DisplayName/>
        <AccountId xsi:nil="true"/>
        <AccountType/>
      </UserInfo>
    </SharedWithUsers>
    <Status1 xmlns="8b84f0c1-b81e-4a79-9b48-a655cf54ff86" xsi:nil="true"/>
    <Note xmlns="8b84f0c1-b81e-4a79-9b48-a655cf54ff8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9A666223B80EB4BBCB944FC1275BF90" ma:contentTypeVersion="18" ma:contentTypeDescription="Create a new document." ma:contentTypeScope="" ma:versionID="5d68e2f1daa584cf99020f8f3cfbf411">
  <xsd:schema xmlns:xsd="http://www.w3.org/2001/XMLSchema" xmlns:xs="http://www.w3.org/2001/XMLSchema" xmlns:p="http://schemas.microsoft.com/office/2006/metadata/properties" xmlns:ns2="8b84f0c1-b81e-4a79-9b48-a655cf54ff86" xmlns:ns3="c4d35652-c855-4275-af1e-b545f515243e" targetNamespace="http://schemas.microsoft.com/office/2006/metadata/properties" ma:root="true" ma:fieldsID="1ffab4ebe0a51a6dd63f0c56c1c1d1b0" ns2:_="" ns3:_="">
    <xsd:import namespace="8b84f0c1-b81e-4a79-9b48-a655cf54ff86"/>
    <xsd:import namespace="c4d35652-c855-4275-af1e-b545f515243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Status1" minOccurs="0"/>
                <xsd:element ref="ns2:MediaServiceLocation" minOccurs="0"/>
                <xsd:element ref="ns2:No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84f0c1-b81e-4a79-9b48-a655cf54ff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Status1" ma:index="22" nillable="true" ma:displayName="Status" ma:format="Dropdown" ma:internalName="Status1">
      <xsd:simpleType>
        <xsd:restriction base="dms:Choice">
          <xsd:enumeration value="Final"/>
          <xsd:enumeration value="In Review"/>
          <xsd:enumeration value="In Progress"/>
          <xsd:enumeration value="With Marsha"/>
        </xsd:restriction>
      </xsd:simpleType>
    </xsd:element>
    <xsd:element name="MediaServiceLocation" ma:index="23" nillable="true" ma:displayName="Location" ma:indexed="true" ma:internalName="MediaServiceLocation" ma:readOnly="true">
      <xsd:simpleType>
        <xsd:restriction base="dms:Text"/>
      </xsd:simpleType>
    </xsd:element>
    <xsd:element name="Note" ma:index="24" nillable="true" ma:displayName="Note" ma:format="Dropdown" ma:internalName="Not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4d35652-c855-4275-af1e-b545f515243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b79b9243-ab4e-473e-91d8-1a5e97670cde}" ma:internalName="TaxCatchAll" ma:showField="CatchAllData" ma:web="c4d35652-c855-4275-af1e-b545f51524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9580F1F-AA75-4A98-A02F-97C879D0DF9E}">
  <ds:schemaRefs>
    <ds:schemaRef ds:uri="http://schemas.microsoft.com/sharepoint/v3/contenttype/forms"/>
  </ds:schemaRefs>
</ds:datastoreItem>
</file>

<file path=customXml/itemProps2.xml><?xml version="1.0" encoding="utf-8"?>
<ds:datastoreItem xmlns:ds="http://schemas.openxmlformats.org/officeDocument/2006/customXml" ds:itemID="{B8CA9AB5-8F4C-4669-8060-849A5F875042}">
  <ds:schemaRefs>
    <ds:schemaRef ds:uri="8b84f0c1-b81e-4a79-9b48-a655cf54ff86"/>
    <ds:schemaRef ds:uri="http://schemas.microsoft.com/office/infopath/2007/PartnerControls"/>
    <ds:schemaRef ds:uri="http://schemas.microsoft.com/office/2006/documentManagement/types"/>
    <ds:schemaRef ds:uri="c4d35652-c855-4275-af1e-b545f515243e"/>
    <ds:schemaRef ds:uri="http://schemas.openxmlformats.org/package/2006/metadata/core-properties"/>
    <ds:schemaRef ds:uri="http://schemas.microsoft.com/office/2006/metadata/properties"/>
    <ds:schemaRef ds:uri="http://purl.org/dc/dcmitype/"/>
    <ds:schemaRef ds:uri="http://purl.org/dc/elements/1.1/"/>
    <ds:schemaRef ds:uri="http://purl.org/dc/terms/"/>
    <ds:schemaRef ds:uri="http://www.w3.org/XML/1998/namespace"/>
  </ds:schemaRefs>
</ds:datastoreItem>
</file>

<file path=customXml/itemProps3.xml><?xml version="1.0" encoding="utf-8"?>
<ds:datastoreItem xmlns:ds="http://schemas.openxmlformats.org/officeDocument/2006/customXml" ds:itemID="{FA5CC6A7-A98D-45B0-A1BC-D99A1F47F5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84f0c1-b81e-4a79-9b48-a655cf54ff86"/>
    <ds:schemaRef ds:uri="c4d35652-c855-4275-af1e-b545f51524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Ion Boardroom</Template>
  <TotalTime>15913</TotalTime>
  <Words>1018</Words>
  <Application>Microsoft Office PowerPoint</Application>
  <PresentationFormat>On-screen Show (4:3)</PresentationFormat>
  <Paragraphs>117</Paragraphs>
  <Slides>14</Slides>
  <Notes>14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Calibri</vt:lpstr>
      <vt:lpstr>Calibri Light</vt:lpstr>
      <vt:lpstr>Century Gothic</vt:lpstr>
      <vt:lpstr>Courier New</vt:lpstr>
      <vt:lpstr>Segoe UI</vt:lpstr>
      <vt:lpstr>Symbol</vt:lpstr>
      <vt:lpstr>Times New Roman</vt:lpstr>
      <vt:lpstr>Wingdings</vt:lpstr>
      <vt:lpstr>Wingdings 3</vt:lpstr>
      <vt:lpstr>Ion Boardroom</vt:lpstr>
      <vt:lpstr>2026 Combating  Hate Crimes Grant Program   FY26 Funding Opportunity Guidelines and  Application Procedures </vt:lpstr>
      <vt:lpstr>What to expect?</vt:lpstr>
      <vt:lpstr>Program Overview</vt:lpstr>
      <vt:lpstr>Program Overview</vt:lpstr>
      <vt:lpstr>Program Overview</vt:lpstr>
      <vt:lpstr>Program Overview</vt:lpstr>
      <vt:lpstr> Funding Opportunity</vt:lpstr>
      <vt:lpstr>Eligibility</vt:lpstr>
      <vt:lpstr> Objectives The Combating HCGP will fund: </vt:lpstr>
      <vt:lpstr> Objectives The Combating HCGP will Not fund: </vt:lpstr>
      <vt:lpstr> Objectives The Combating HCGP will Not fund: </vt:lpstr>
      <vt:lpstr>Register in OGMS</vt:lpstr>
      <vt:lpstr>Summary</vt:lpstr>
      <vt:lpstr>Technical Assistance</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Dietz, Marsha (DCJS)</dc:creator>
  <cp:lastModifiedBy>Polak, Elizabeth (DCJS)</cp:lastModifiedBy>
  <cp:revision>563</cp:revision>
  <cp:lastPrinted>2025-02-18T18:22:29Z</cp:lastPrinted>
  <dcterms:created xsi:type="dcterms:W3CDTF">2018-12-18T15:23:02Z</dcterms:created>
  <dcterms:modified xsi:type="dcterms:W3CDTF">2025-06-18T15:45:39Z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0x01010089A666223B80EB4BBCB944FC1275BF90</vt:lpwstr>
  </property>
  <property fmtid="{D5CDD505-2E9C-101B-9397-08002B2CF9AE}" pid="3" name="MediaServiceImageTags">
    <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ies>
</file>