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4C_966FBC53.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4"/>
    <p:sldMasterId id="2147483723" r:id="rId5"/>
  </p:sldMasterIdLst>
  <p:notesMasterIdLst>
    <p:notesMasterId r:id="rId82"/>
  </p:notesMasterIdLst>
  <p:sldIdLst>
    <p:sldId id="256" r:id="rId6"/>
    <p:sldId id="296" r:id="rId7"/>
    <p:sldId id="321" r:id="rId8"/>
    <p:sldId id="332" r:id="rId9"/>
    <p:sldId id="342" r:id="rId10"/>
    <p:sldId id="297" r:id="rId11"/>
    <p:sldId id="316" r:id="rId12"/>
    <p:sldId id="338" r:id="rId13"/>
    <p:sldId id="339" r:id="rId14"/>
    <p:sldId id="300" r:id="rId15"/>
    <p:sldId id="301" r:id="rId16"/>
    <p:sldId id="302" r:id="rId17"/>
    <p:sldId id="337" r:id="rId18"/>
    <p:sldId id="326" r:id="rId19"/>
    <p:sldId id="333" r:id="rId20"/>
    <p:sldId id="334" r:id="rId21"/>
    <p:sldId id="335" r:id="rId22"/>
    <p:sldId id="336" r:id="rId23"/>
    <p:sldId id="343" r:id="rId24"/>
    <p:sldId id="308" r:id="rId25"/>
    <p:sldId id="309" r:id="rId26"/>
    <p:sldId id="346" r:id="rId27"/>
    <p:sldId id="311" r:id="rId28"/>
    <p:sldId id="312" r:id="rId29"/>
    <p:sldId id="344" r:id="rId30"/>
    <p:sldId id="303" r:id="rId31"/>
    <p:sldId id="314" r:id="rId32"/>
    <p:sldId id="347" r:id="rId33"/>
    <p:sldId id="315" r:id="rId34"/>
    <p:sldId id="257" r:id="rId35"/>
    <p:sldId id="348" r:id="rId36"/>
    <p:sldId id="260" r:id="rId37"/>
    <p:sldId id="263" r:id="rId38"/>
    <p:sldId id="265" r:id="rId39"/>
    <p:sldId id="262" r:id="rId40"/>
    <p:sldId id="266" r:id="rId41"/>
    <p:sldId id="267" r:id="rId42"/>
    <p:sldId id="268" r:id="rId43"/>
    <p:sldId id="349" r:id="rId44"/>
    <p:sldId id="329" r:id="rId45"/>
    <p:sldId id="328" r:id="rId46"/>
    <p:sldId id="350" r:id="rId47"/>
    <p:sldId id="331" r:id="rId48"/>
    <p:sldId id="274" r:id="rId49"/>
    <p:sldId id="352" r:id="rId50"/>
    <p:sldId id="275" r:id="rId51"/>
    <p:sldId id="353" r:id="rId52"/>
    <p:sldId id="355" r:id="rId53"/>
    <p:sldId id="354" r:id="rId54"/>
    <p:sldId id="356" r:id="rId55"/>
    <p:sldId id="276" r:id="rId56"/>
    <p:sldId id="357" r:id="rId57"/>
    <p:sldId id="279" r:id="rId58"/>
    <p:sldId id="284" r:id="rId59"/>
    <p:sldId id="361" r:id="rId60"/>
    <p:sldId id="358" r:id="rId61"/>
    <p:sldId id="359" r:id="rId62"/>
    <p:sldId id="360" r:id="rId63"/>
    <p:sldId id="362" r:id="rId64"/>
    <p:sldId id="366" r:id="rId65"/>
    <p:sldId id="286" r:id="rId66"/>
    <p:sldId id="288" r:id="rId67"/>
    <p:sldId id="289" r:id="rId68"/>
    <p:sldId id="290" r:id="rId69"/>
    <p:sldId id="363" r:id="rId70"/>
    <p:sldId id="292" r:id="rId71"/>
    <p:sldId id="291" r:id="rId72"/>
    <p:sldId id="367" r:id="rId73"/>
    <p:sldId id="285" r:id="rId74"/>
    <p:sldId id="293" r:id="rId75"/>
    <p:sldId id="294" r:id="rId76"/>
    <p:sldId id="295" r:id="rId77"/>
    <p:sldId id="345" r:id="rId78"/>
    <p:sldId id="364" r:id="rId79"/>
    <p:sldId id="365" r:id="rId80"/>
    <p:sldId id="305"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51B7D6-E3E1-4D2E-BD2B-41B067C16376}">
          <p14:sldIdLst>
            <p14:sldId id="256"/>
            <p14:sldId id="296"/>
            <p14:sldId id="321"/>
            <p14:sldId id="332"/>
            <p14:sldId id="342"/>
            <p14:sldId id="297"/>
            <p14:sldId id="316"/>
            <p14:sldId id="338"/>
            <p14:sldId id="339"/>
            <p14:sldId id="300"/>
            <p14:sldId id="301"/>
            <p14:sldId id="302"/>
            <p14:sldId id="337"/>
            <p14:sldId id="326"/>
            <p14:sldId id="333"/>
            <p14:sldId id="334"/>
            <p14:sldId id="335"/>
            <p14:sldId id="336"/>
            <p14:sldId id="343"/>
            <p14:sldId id="308"/>
            <p14:sldId id="309"/>
            <p14:sldId id="346"/>
            <p14:sldId id="311"/>
            <p14:sldId id="312"/>
            <p14:sldId id="344"/>
            <p14:sldId id="303"/>
            <p14:sldId id="314"/>
            <p14:sldId id="347"/>
            <p14:sldId id="315"/>
            <p14:sldId id="257"/>
            <p14:sldId id="348"/>
            <p14:sldId id="260"/>
            <p14:sldId id="263"/>
            <p14:sldId id="265"/>
            <p14:sldId id="262"/>
            <p14:sldId id="266"/>
            <p14:sldId id="267"/>
            <p14:sldId id="268"/>
            <p14:sldId id="349"/>
            <p14:sldId id="329"/>
            <p14:sldId id="328"/>
            <p14:sldId id="350"/>
            <p14:sldId id="331"/>
            <p14:sldId id="274"/>
            <p14:sldId id="352"/>
            <p14:sldId id="275"/>
            <p14:sldId id="353"/>
            <p14:sldId id="355"/>
            <p14:sldId id="354"/>
            <p14:sldId id="356"/>
            <p14:sldId id="276"/>
            <p14:sldId id="357"/>
            <p14:sldId id="279"/>
            <p14:sldId id="284"/>
            <p14:sldId id="361"/>
            <p14:sldId id="358"/>
            <p14:sldId id="359"/>
            <p14:sldId id="360"/>
            <p14:sldId id="362"/>
            <p14:sldId id="366"/>
            <p14:sldId id="286"/>
            <p14:sldId id="288"/>
            <p14:sldId id="289"/>
            <p14:sldId id="290"/>
            <p14:sldId id="363"/>
            <p14:sldId id="292"/>
            <p14:sldId id="291"/>
            <p14:sldId id="367"/>
            <p14:sldId id="285"/>
            <p14:sldId id="293"/>
            <p14:sldId id="294"/>
            <p14:sldId id="295"/>
            <p14:sldId id="345"/>
            <p14:sldId id="364"/>
            <p14:sldId id="365"/>
            <p14:sldId id="30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681101-8899-632E-4FEA-03C928B35E6F}" name="Polak, Elizabeth (DCJS)" initials="EP" userId="S::Elizabeth.Polak@dcjs.virginia.gov::741b9629-68b9-4844-99a0-c6b1dcf22110" providerId="AD"/>
  <p188:author id="{FF17F70A-9D91-8A88-BF86-48AEFAFDF68F}" name="Miles, Michelle (DCJS)" initials="M(" userId="S::michelle.miles@dcjs.virginia.gov::e42ae161-f67e-4bff-a6eb-f5f92a467389" providerId="AD"/>
  <p188:author id="{B2C8C911-F701-E4DE-1C85-75A1E8E9F43C}" name="Anderson, Dannie (DCJS)" initials="DA" userId="S::Dannie.Anderson@dcjs.virginia.gov::3309786d-ca09-4b25-9407-7fcc16175d79" providerId="AD"/>
  <p188:author id="{A88EAF30-9B18-37AE-C90D-293F170E7230}" name="Nolan, Jordy (DCJS)" initials="N(" userId="S::jordy.nolan@dcjs.virginia.gov::05db1268-310c-46ea-98fa-b461e63db604" providerId="AD"/>
  <p188:author id="{8A461F44-2FF7-2F7F-8A3B-1DE36E14467E}" name="Strohminger, Lynsey (DCJS)" initials="LS" userId="S::Lynsey.Strohminger@dcjs.virginia.gov::b7984f7a-5655-4fc8-9970-18762cfe1147" providerId="AD"/>
  <p188:author id="{29EE456F-9911-0F7C-6D2A-90DADF73DB61}" name="Nolan, Jordy (DCJS)" initials="NJ(" userId="S::Jordy.Nolan@dcjs.virginia.gov::05db1268-310c-46ea-98fa-b461e63db604" providerId="AD"/>
  <p188:author id="{73C6A26F-A41A-D06A-884F-FE0400D7A9A4}" name="Vaughan, Phyllis (DCJS)" initials="PV" userId="S::Phyllis.Vaughan@dcjs.virginia.gov::57aff1a9-c439-4094-b2ef-f1b848d73506" providerId="AD"/>
  <p188:author id="{BC5EFCBA-B73C-777E-7269-26803D76DFA7}" name="Polak, Elizabeth (DCJS)" initials="P(" userId="S::elizabeth.polak@dcjs.virginia.gov::741b9629-68b9-4844-99a0-c6b1dcf221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P" lastIdx="6" clrIdx="0">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550"/>
    <a:srgbClr val="EEABA8"/>
    <a:srgbClr val="EFA079"/>
    <a:srgbClr val="F4BDA2"/>
    <a:srgbClr val="B1E171"/>
    <a:srgbClr val="F1CD99"/>
    <a:srgbClr val="EBDF71"/>
    <a:srgbClr val="01ED8D"/>
    <a:srgbClr val="3CFEAF"/>
    <a:srgbClr val="06C6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5B4AE0-D7D0-448B-9809-9A2255339AA2}" v="3963" dt="2026-02-06T19:23:05.706"/>
    <p1510:client id="{CDDF7248-FA06-4707-99D4-F6269170A748}" v="152" dt="2026-02-06T20:00:13.3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microsoft.com/office/2018/10/relationships/authors" Target="authors.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notesMaster" Target="notesMasters/notesMaster1.xml"/><Relationship Id="rId19"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lak, Elizabeth (DCJS)" userId="S::elizabeth.polak@dcjs.virginia.gov::741b9629-68b9-4844-99a0-c6b1dcf22110" providerId="AD" clId="Web-{483B5CC5-832E-C18A-B476-E271E14B392E}"/>
    <pc:docChg chg="modSld">
      <pc:chgData name="Polak, Elizabeth (DCJS)" userId="S::elizabeth.polak@dcjs.virginia.gov::741b9629-68b9-4844-99a0-c6b1dcf22110" providerId="AD" clId="Web-{483B5CC5-832E-C18A-B476-E271E14B392E}" dt="2026-02-04T16:18:15.468" v="5" actId="20577"/>
      <pc:docMkLst>
        <pc:docMk/>
      </pc:docMkLst>
      <pc:sldChg chg="modSp">
        <pc:chgData name="Polak, Elizabeth (DCJS)" userId="S::elizabeth.polak@dcjs.virginia.gov::741b9629-68b9-4844-99a0-c6b1dcf22110" providerId="AD" clId="Web-{483B5CC5-832E-C18A-B476-E271E14B392E}" dt="2026-02-04T16:18:15.468" v="5" actId="20577"/>
        <pc:sldMkLst>
          <pc:docMk/>
          <pc:sldMk cId="212237352" sldId="303"/>
        </pc:sldMkLst>
        <pc:spChg chg="mod">
          <ac:chgData name="Polak, Elizabeth (DCJS)" userId="S::elizabeth.polak@dcjs.virginia.gov::741b9629-68b9-4844-99a0-c6b1dcf22110" providerId="AD" clId="Web-{483B5CC5-832E-C18A-B476-E271E14B392E}" dt="2026-02-04T16:18:15.468" v="5" actId="20577"/>
          <ac:spMkLst>
            <pc:docMk/>
            <pc:sldMk cId="212237352" sldId="303"/>
            <ac:spMk id="3" creationId="{00000000-0000-0000-0000-000000000000}"/>
          </ac:spMkLst>
        </pc:spChg>
      </pc:sldChg>
    </pc:docChg>
  </pc:docChgLst>
  <pc:docChgLst>
    <pc:chgData name="Nolan, Jordy (DCJS)" userId="05db1268-310c-46ea-98fa-b461e63db604" providerId="ADAL" clId="{50455A2D-D59C-49E6-8DDD-F3D8C1E15C63}"/>
    <pc:docChg chg="undo custSel addSld delSld modSld modSection">
      <pc:chgData name="Nolan, Jordy (DCJS)" userId="05db1268-310c-46ea-98fa-b461e63db604" providerId="ADAL" clId="{50455A2D-D59C-49E6-8DDD-F3D8C1E15C63}" dt="2026-02-06T20:00:13.310" v="367" actId="368"/>
      <pc:docMkLst>
        <pc:docMk/>
      </pc:docMkLst>
      <pc:sldChg chg="modNotes">
        <pc:chgData name="Nolan, Jordy (DCJS)" userId="05db1268-310c-46ea-98fa-b461e63db604" providerId="ADAL" clId="{50455A2D-D59C-49E6-8DDD-F3D8C1E15C63}" dt="2026-02-06T20:00:13.058" v="217" actId="368"/>
        <pc:sldMkLst>
          <pc:docMk/>
          <pc:sldMk cId="3458540204" sldId="256"/>
        </pc:sldMkLst>
      </pc:sldChg>
      <pc:sldChg chg="modNotes">
        <pc:chgData name="Nolan, Jordy (DCJS)" userId="05db1268-310c-46ea-98fa-b461e63db604" providerId="ADAL" clId="{50455A2D-D59C-49E6-8DDD-F3D8C1E15C63}" dt="2026-02-06T20:00:13.168" v="275" actId="368"/>
        <pc:sldMkLst>
          <pc:docMk/>
          <pc:sldMk cId="3701183255" sldId="257"/>
        </pc:sldMkLst>
      </pc:sldChg>
      <pc:sldChg chg="modNotes">
        <pc:chgData name="Nolan, Jordy (DCJS)" userId="05db1268-310c-46ea-98fa-b461e63db604" providerId="ADAL" clId="{50455A2D-D59C-49E6-8DDD-F3D8C1E15C63}" dt="2026-02-06T20:00:13.168" v="279" actId="368"/>
        <pc:sldMkLst>
          <pc:docMk/>
          <pc:sldMk cId="2500169491" sldId="260"/>
        </pc:sldMkLst>
      </pc:sldChg>
      <pc:sldChg chg="modNotes">
        <pc:chgData name="Nolan, Jordy (DCJS)" userId="05db1268-310c-46ea-98fa-b461e63db604" providerId="ADAL" clId="{50455A2D-D59C-49E6-8DDD-F3D8C1E15C63}" dt="2026-02-06T20:00:13.184" v="285" actId="368"/>
        <pc:sldMkLst>
          <pc:docMk/>
          <pc:sldMk cId="3663191011" sldId="262"/>
        </pc:sldMkLst>
      </pc:sldChg>
      <pc:sldChg chg="modNotes">
        <pc:chgData name="Nolan, Jordy (DCJS)" userId="05db1268-310c-46ea-98fa-b461e63db604" providerId="ADAL" clId="{50455A2D-D59C-49E6-8DDD-F3D8C1E15C63}" dt="2026-02-06T20:00:13.168" v="281" actId="368"/>
        <pc:sldMkLst>
          <pc:docMk/>
          <pc:sldMk cId="2725997821" sldId="263"/>
        </pc:sldMkLst>
      </pc:sldChg>
      <pc:sldChg chg="modNotes">
        <pc:chgData name="Nolan, Jordy (DCJS)" userId="05db1268-310c-46ea-98fa-b461e63db604" providerId="ADAL" clId="{50455A2D-D59C-49E6-8DDD-F3D8C1E15C63}" dt="2026-02-06T20:00:13.168" v="283" actId="368"/>
        <pc:sldMkLst>
          <pc:docMk/>
          <pc:sldMk cId="1923265678" sldId="265"/>
        </pc:sldMkLst>
      </pc:sldChg>
      <pc:sldChg chg="modNotes">
        <pc:chgData name="Nolan, Jordy (DCJS)" userId="05db1268-310c-46ea-98fa-b461e63db604" providerId="ADAL" clId="{50455A2D-D59C-49E6-8DDD-F3D8C1E15C63}" dt="2026-02-06T20:00:13.184" v="287" actId="368"/>
        <pc:sldMkLst>
          <pc:docMk/>
          <pc:sldMk cId="204031473" sldId="266"/>
        </pc:sldMkLst>
      </pc:sldChg>
      <pc:sldChg chg="modNotes">
        <pc:chgData name="Nolan, Jordy (DCJS)" userId="05db1268-310c-46ea-98fa-b461e63db604" providerId="ADAL" clId="{50455A2D-D59C-49E6-8DDD-F3D8C1E15C63}" dt="2026-02-06T20:00:13.184" v="289" actId="368"/>
        <pc:sldMkLst>
          <pc:docMk/>
          <pc:sldMk cId="3139082222" sldId="267"/>
        </pc:sldMkLst>
      </pc:sldChg>
      <pc:sldChg chg="modNotes">
        <pc:chgData name="Nolan, Jordy (DCJS)" userId="05db1268-310c-46ea-98fa-b461e63db604" providerId="ADAL" clId="{50455A2D-D59C-49E6-8DDD-F3D8C1E15C63}" dt="2026-02-06T20:00:13.184" v="291" actId="368"/>
        <pc:sldMkLst>
          <pc:docMk/>
          <pc:sldMk cId="3273144880" sldId="268"/>
        </pc:sldMkLst>
      </pc:sldChg>
      <pc:sldChg chg="modNotes">
        <pc:chgData name="Nolan, Jordy (DCJS)" userId="05db1268-310c-46ea-98fa-b461e63db604" providerId="ADAL" clId="{50455A2D-D59C-49E6-8DDD-F3D8C1E15C63}" dt="2026-02-06T20:00:13.200" v="303" actId="368"/>
        <pc:sldMkLst>
          <pc:docMk/>
          <pc:sldMk cId="2887312947" sldId="274"/>
        </pc:sldMkLst>
      </pc:sldChg>
      <pc:sldChg chg="modNotes">
        <pc:chgData name="Nolan, Jordy (DCJS)" userId="05db1268-310c-46ea-98fa-b461e63db604" providerId="ADAL" clId="{50455A2D-D59C-49E6-8DDD-F3D8C1E15C63}" dt="2026-02-06T20:00:13.216" v="307" actId="368"/>
        <pc:sldMkLst>
          <pc:docMk/>
          <pc:sldMk cId="2690649406" sldId="275"/>
        </pc:sldMkLst>
      </pc:sldChg>
      <pc:sldChg chg="modNotes">
        <pc:chgData name="Nolan, Jordy (DCJS)" userId="05db1268-310c-46ea-98fa-b461e63db604" providerId="ADAL" clId="{50455A2D-D59C-49E6-8DDD-F3D8C1E15C63}" dt="2026-02-06T20:00:13.232" v="317" actId="368"/>
        <pc:sldMkLst>
          <pc:docMk/>
          <pc:sldMk cId="1496581597" sldId="276"/>
        </pc:sldMkLst>
      </pc:sldChg>
      <pc:sldChg chg="modNotes">
        <pc:chgData name="Nolan, Jordy (DCJS)" userId="05db1268-310c-46ea-98fa-b461e63db604" providerId="ADAL" clId="{50455A2D-D59C-49E6-8DDD-F3D8C1E15C63}" dt="2026-02-06T20:00:13.232" v="321" actId="368"/>
        <pc:sldMkLst>
          <pc:docMk/>
          <pc:sldMk cId="2252296430" sldId="279"/>
        </pc:sldMkLst>
      </pc:sldChg>
      <pc:sldChg chg="modNotes">
        <pc:chgData name="Nolan, Jordy (DCJS)" userId="05db1268-310c-46ea-98fa-b461e63db604" providerId="ADAL" clId="{50455A2D-D59C-49E6-8DDD-F3D8C1E15C63}" dt="2026-02-06T20:00:13.232" v="323" actId="368"/>
        <pc:sldMkLst>
          <pc:docMk/>
          <pc:sldMk cId="1223083900" sldId="284"/>
        </pc:sldMkLst>
      </pc:sldChg>
      <pc:sldChg chg="modNotes">
        <pc:chgData name="Nolan, Jordy (DCJS)" userId="05db1268-310c-46ea-98fa-b461e63db604" providerId="ADAL" clId="{50455A2D-D59C-49E6-8DDD-F3D8C1E15C63}" dt="2026-02-06T20:00:13.294" v="353" actId="368"/>
        <pc:sldMkLst>
          <pc:docMk/>
          <pc:sldMk cId="3951887525" sldId="285"/>
        </pc:sldMkLst>
      </pc:sldChg>
      <pc:sldChg chg="modNotes">
        <pc:chgData name="Nolan, Jordy (DCJS)" userId="05db1268-310c-46ea-98fa-b461e63db604" providerId="ADAL" clId="{50455A2D-D59C-49E6-8DDD-F3D8C1E15C63}" dt="2026-02-06T20:00:13.263" v="337" actId="368"/>
        <pc:sldMkLst>
          <pc:docMk/>
          <pc:sldMk cId="2398135062" sldId="286"/>
        </pc:sldMkLst>
      </pc:sldChg>
      <pc:sldChg chg="modNotes">
        <pc:chgData name="Nolan, Jordy (DCJS)" userId="05db1268-310c-46ea-98fa-b461e63db604" providerId="ADAL" clId="{50455A2D-D59C-49E6-8DDD-F3D8C1E15C63}" dt="2026-02-06T20:00:13.263" v="339" actId="368"/>
        <pc:sldMkLst>
          <pc:docMk/>
          <pc:sldMk cId="3045448552" sldId="288"/>
        </pc:sldMkLst>
      </pc:sldChg>
      <pc:sldChg chg="modNotes">
        <pc:chgData name="Nolan, Jordy (DCJS)" userId="05db1268-310c-46ea-98fa-b461e63db604" providerId="ADAL" clId="{50455A2D-D59C-49E6-8DDD-F3D8C1E15C63}" dt="2026-02-06T20:00:13.279" v="341" actId="368"/>
        <pc:sldMkLst>
          <pc:docMk/>
          <pc:sldMk cId="1054309345" sldId="289"/>
        </pc:sldMkLst>
      </pc:sldChg>
      <pc:sldChg chg="modNotes">
        <pc:chgData name="Nolan, Jordy (DCJS)" userId="05db1268-310c-46ea-98fa-b461e63db604" providerId="ADAL" clId="{50455A2D-D59C-49E6-8DDD-F3D8C1E15C63}" dt="2026-02-06T20:00:13.279" v="343" actId="368"/>
        <pc:sldMkLst>
          <pc:docMk/>
          <pc:sldMk cId="3917457373" sldId="290"/>
        </pc:sldMkLst>
      </pc:sldChg>
      <pc:sldChg chg="modNotes">
        <pc:chgData name="Nolan, Jordy (DCJS)" userId="05db1268-310c-46ea-98fa-b461e63db604" providerId="ADAL" clId="{50455A2D-D59C-49E6-8DDD-F3D8C1E15C63}" dt="2026-02-06T20:00:13.279" v="349" actId="368"/>
        <pc:sldMkLst>
          <pc:docMk/>
          <pc:sldMk cId="2293970253" sldId="291"/>
        </pc:sldMkLst>
      </pc:sldChg>
      <pc:sldChg chg="modNotes">
        <pc:chgData name="Nolan, Jordy (DCJS)" userId="05db1268-310c-46ea-98fa-b461e63db604" providerId="ADAL" clId="{50455A2D-D59C-49E6-8DDD-F3D8C1E15C63}" dt="2026-02-06T20:00:13.279" v="347" actId="368"/>
        <pc:sldMkLst>
          <pc:docMk/>
          <pc:sldMk cId="4109926799" sldId="292"/>
        </pc:sldMkLst>
      </pc:sldChg>
      <pc:sldChg chg="modNotes">
        <pc:chgData name="Nolan, Jordy (DCJS)" userId="05db1268-310c-46ea-98fa-b461e63db604" providerId="ADAL" clId="{50455A2D-D59C-49E6-8DDD-F3D8C1E15C63}" dt="2026-02-06T20:00:13.294" v="355" actId="368"/>
        <pc:sldMkLst>
          <pc:docMk/>
          <pc:sldMk cId="579647280" sldId="293"/>
        </pc:sldMkLst>
      </pc:sldChg>
      <pc:sldChg chg="modNotes">
        <pc:chgData name="Nolan, Jordy (DCJS)" userId="05db1268-310c-46ea-98fa-b461e63db604" providerId="ADAL" clId="{50455A2D-D59C-49E6-8DDD-F3D8C1E15C63}" dt="2026-02-06T20:00:13.294" v="357" actId="368"/>
        <pc:sldMkLst>
          <pc:docMk/>
          <pc:sldMk cId="4181601157" sldId="294"/>
        </pc:sldMkLst>
      </pc:sldChg>
      <pc:sldChg chg="modNotes">
        <pc:chgData name="Nolan, Jordy (DCJS)" userId="05db1268-310c-46ea-98fa-b461e63db604" providerId="ADAL" clId="{50455A2D-D59C-49E6-8DDD-F3D8C1E15C63}" dt="2026-02-06T20:00:13.294" v="359" actId="368"/>
        <pc:sldMkLst>
          <pc:docMk/>
          <pc:sldMk cId="2517531117" sldId="295"/>
        </pc:sldMkLst>
      </pc:sldChg>
      <pc:sldChg chg="modNotes">
        <pc:chgData name="Nolan, Jordy (DCJS)" userId="05db1268-310c-46ea-98fa-b461e63db604" providerId="ADAL" clId="{50455A2D-D59C-49E6-8DDD-F3D8C1E15C63}" dt="2026-02-06T20:00:13.058" v="219" actId="368"/>
        <pc:sldMkLst>
          <pc:docMk/>
          <pc:sldMk cId="997465533" sldId="296"/>
        </pc:sldMkLst>
      </pc:sldChg>
      <pc:sldChg chg="modNotes">
        <pc:chgData name="Nolan, Jordy (DCJS)" userId="05db1268-310c-46ea-98fa-b461e63db604" providerId="ADAL" clId="{50455A2D-D59C-49E6-8DDD-F3D8C1E15C63}" dt="2026-02-06T20:00:13.073" v="227" actId="368"/>
        <pc:sldMkLst>
          <pc:docMk/>
          <pc:sldMk cId="114604539" sldId="297"/>
        </pc:sldMkLst>
      </pc:sldChg>
      <pc:sldChg chg="modNotes">
        <pc:chgData name="Nolan, Jordy (DCJS)" userId="05db1268-310c-46ea-98fa-b461e63db604" providerId="ADAL" clId="{50455A2D-D59C-49E6-8DDD-F3D8C1E15C63}" dt="2026-02-06T20:00:13.089" v="235" actId="368"/>
        <pc:sldMkLst>
          <pc:docMk/>
          <pc:sldMk cId="2764352666" sldId="300"/>
        </pc:sldMkLst>
      </pc:sldChg>
      <pc:sldChg chg="modNotes">
        <pc:chgData name="Nolan, Jordy (DCJS)" userId="05db1268-310c-46ea-98fa-b461e63db604" providerId="ADAL" clId="{50455A2D-D59C-49E6-8DDD-F3D8C1E15C63}" dt="2026-02-06T20:00:13.089" v="237" actId="368"/>
        <pc:sldMkLst>
          <pc:docMk/>
          <pc:sldMk cId="663103105" sldId="301"/>
        </pc:sldMkLst>
      </pc:sldChg>
      <pc:sldChg chg="modNotes">
        <pc:chgData name="Nolan, Jordy (DCJS)" userId="05db1268-310c-46ea-98fa-b461e63db604" providerId="ADAL" clId="{50455A2D-D59C-49E6-8DDD-F3D8C1E15C63}" dt="2026-02-06T20:00:13.089" v="239" actId="368"/>
        <pc:sldMkLst>
          <pc:docMk/>
          <pc:sldMk cId="991675163" sldId="302"/>
        </pc:sldMkLst>
      </pc:sldChg>
      <pc:sldChg chg="modNotes">
        <pc:chgData name="Nolan, Jordy (DCJS)" userId="05db1268-310c-46ea-98fa-b461e63db604" providerId="ADAL" clId="{50455A2D-D59C-49E6-8DDD-F3D8C1E15C63}" dt="2026-02-06T20:00:13.137" v="267" actId="368"/>
        <pc:sldMkLst>
          <pc:docMk/>
          <pc:sldMk cId="212237352" sldId="303"/>
        </pc:sldMkLst>
      </pc:sldChg>
      <pc:sldChg chg="modNotes">
        <pc:chgData name="Nolan, Jordy (DCJS)" userId="05db1268-310c-46ea-98fa-b461e63db604" providerId="ADAL" clId="{50455A2D-D59C-49E6-8DDD-F3D8C1E15C63}" dt="2026-02-06T20:00:13.310" v="367" actId="368"/>
        <pc:sldMkLst>
          <pc:docMk/>
          <pc:sldMk cId="2065069342" sldId="305"/>
        </pc:sldMkLst>
      </pc:sldChg>
      <pc:sldChg chg="modNotes">
        <pc:chgData name="Nolan, Jordy (DCJS)" userId="05db1268-310c-46ea-98fa-b461e63db604" providerId="ADAL" clId="{50455A2D-D59C-49E6-8DDD-F3D8C1E15C63}" dt="2026-02-06T20:00:13.121" v="255" actId="368"/>
        <pc:sldMkLst>
          <pc:docMk/>
          <pc:sldMk cId="150358249" sldId="308"/>
        </pc:sldMkLst>
      </pc:sldChg>
      <pc:sldChg chg="modNotes">
        <pc:chgData name="Nolan, Jordy (DCJS)" userId="05db1268-310c-46ea-98fa-b461e63db604" providerId="ADAL" clId="{50455A2D-D59C-49E6-8DDD-F3D8C1E15C63}" dt="2026-02-06T20:00:13.137" v="257" actId="368"/>
        <pc:sldMkLst>
          <pc:docMk/>
          <pc:sldMk cId="232660802" sldId="309"/>
        </pc:sldMkLst>
      </pc:sldChg>
      <pc:sldChg chg="modNotes">
        <pc:chgData name="Nolan, Jordy (DCJS)" userId="05db1268-310c-46ea-98fa-b461e63db604" providerId="ADAL" clId="{50455A2D-D59C-49E6-8DDD-F3D8C1E15C63}" dt="2026-02-06T20:00:13.137" v="261" actId="368"/>
        <pc:sldMkLst>
          <pc:docMk/>
          <pc:sldMk cId="1539615347" sldId="311"/>
        </pc:sldMkLst>
      </pc:sldChg>
      <pc:sldChg chg="modNotes">
        <pc:chgData name="Nolan, Jordy (DCJS)" userId="05db1268-310c-46ea-98fa-b461e63db604" providerId="ADAL" clId="{50455A2D-D59C-49E6-8DDD-F3D8C1E15C63}" dt="2026-02-06T20:00:13.137" v="263" actId="368"/>
        <pc:sldMkLst>
          <pc:docMk/>
          <pc:sldMk cId="2178875314" sldId="312"/>
        </pc:sldMkLst>
      </pc:sldChg>
      <pc:sldChg chg="modNotes">
        <pc:chgData name="Nolan, Jordy (DCJS)" userId="05db1268-310c-46ea-98fa-b461e63db604" providerId="ADAL" clId="{50455A2D-D59C-49E6-8DDD-F3D8C1E15C63}" dt="2026-02-06T20:00:13.152" v="269" actId="368"/>
        <pc:sldMkLst>
          <pc:docMk/>
          <pc:sldMk cId="4054307720" sldId="314"/>
        </pc:sldMkLst>
      </pc:sldChg>
      <pc:sldChg chg="modNotes">
        <pc:chgData name="Nolan, Jordy (DCJS)" userId="05db1268-310c-46ea-98fa-b461e63db604" providerId="ADAL" clId="{50455A2D-D59C-49E6-8DDD-F3D8C1E15C63}" dt="2026-02-06T20:00:13.158" v="273" actId="368"/>
        <pc:sldMkLst>
          <pc:docMk/>
          <pc:sldMk cId="3646003958" sldId="315"/>
        </pc:sldMkLst>
      </pc:sldChg>
      <pc:sldChg chg="modNotes">
        <pc:chgData name="Nolan, Jordy (DCJS)" userId="05db1268-310c-46ea-98fa-b461e63db604" providerId="ADAL" clId="{50455A2D-D59C-49E6-8DDD-F3D8C1E15C63}" dt="2026-02-06T20:00:13.073" v="229" actId="368"/>
        <pc:sldMkLst>
          <pc:docMk/>
          <pc:sldMk cId="2126217486" sldId="316"/>
        </pc:sldMkLst>
      </pc:sldChg>
      <pc:sldChg chg="modSp mod modNotes">
        <pc:chgData name="Nolan, Jordy (DCJS)" userId="05db1268-310c-46ea-98fa-b461e63db604" providerId="ADAL" clId="{50455A2D-D59C-49E6-8DDD-F3D8C1E15C63}" dt="2026-02-06T20:00:13.058" v="221" actId="368"/>
        <pc:sldMkLst>
          <pc:docMk/>
          <pc:sldMk cId="1077344010" sldId="321"/>
        </pc:sldMkLst>
        <pc:graphicFrameChg chg="mod modGraphic">
          <ac:chgData name="Nolan, Jordy (DCJS)" userId="05db1268-310c-46ea-98fa-b461e63db604" providerId="ADAL" clId="{50455A2D-D59C-49E6-8DDD-F3D8C1E15C63}" dt="2026-01-28T15:14:33.772" v="215" actId="20577"/>
          <ac:graphicFrameMkLst>
            <pc:docMk/>
            <pc:sldMk cId="1077344010" sldId="321"/>
            <ac:graphicFrameMk id="3" creationId="{890FF572-7CBD-7E09-5844-99A0E8FFFEF9}"/>
          </ac:graphicFrameMkLst>
        </pc:graphicFrameChg>
      </pc:sldChg>
      <pc:sldChg chg="modNotes">
        <pc:chgData name="Nolan, Jordy (DCJS)" userId="05db1268-310c-46ea-98fa-b461e63db604" providerId="ADAL" clId="{50455A2D-D59C-49E6-8DDD-F3D8C1E15C63}" dt="2026-02-06T20:00:13.105" v="243" actId="368"/>
        <pc:sldMkLst>
          <pc:docMk/>
          <pc:sldMk cId="683117437" sldId="326"/>
        </pc:sldMkLst>
      </pc:sldChg>
      <pc:sldChg chg="modNotes">
        <pc:chgData name="Nolan, Jordy (DCJS)" userId="05db1268-310c-46ea-98fa-b461e63db604" providerId="ADAL" clId="{50455A2D-D59C-49E6-8DDD-F3D8C1E15C63}" dt="2026-02-06T20:00:13.200" v="297" actId="368"/>
        <pc:sldMkLst>
          <pc:docMk/>
          <pc:sldMk cId="1874538805" sldId="328"/>
        </pc:sldMkLst>
      </pc:sldChg>
      <pc:sldChg chg="modNotes">
        <pc:chgData name="Nolan, Jordy (DCJS)" userId="05db1268-310c-46ea-98fa-b461e63db604" providerId="ADAL" clId="{50455A2D-D59C-49E6-8DDD-F3D8C1E15C63}" dt="2026-02-06T20:00:13.200" v="295" actId="368"/>
        <pc:sldMkLst>
          <pc:docMk/>
          <pc:sldMk cId="217875164" sldId="329"/>
        </pc:sldMkLst>
      </pc:sldChg>
      <pc:sldChg chg="modNotes">
        <pc:chgData name="Nolan, Jordy (DCJS)" userId="05db1268-310c-46ea-98fa-b461e63db604" providerId="ADAL" clId="{50455A2D-D59C-49E6-8DDD-F3D8C1E15C63}" dt="2026-02-06T20:00:13.200" v="301" actId="368"/>
        <pc:sldMkLst>
          <pc:docMk/>
          <pc:sldMk cId="1996497571" sldId="331"/>
        </pc:sldMkLst>
      </pc:sldChg>
      <pc:sldChg chg="modSp mod modNotes">
        <pc:chgData name="Nolan, Jordy (DCJS)" userId="05db1268-310c-46ea-98fa-b461e63db604" providerId="ADAL" clId="{50455A2D-D59C-49E6-8DDD-F3D8C1E15C63}" dt="2026-02-06T20:00:13.058" v="223" actId="368"/>
        <pc:sldMkLst>
          <pc:docMk/>
          <pc:sldMk cId="2523905107" sldId="332"/>
        </pc:sldMkLst>
        <pc:spChg chg="mod">
          <ac:chgData name="Nolan, Jordy (DCJS)" userId="05db1268-310c-46ea-98fa-b461e63db604" providerId="ADAL" clId="{50455A2D-D59C-49E6-8DDD-F3D8C1E15C63}" dt="2026-01-28T14:59:23.950" v="148" actId="20577"/>
          <ac:spMkLst>
            <pc:docMk/>
            <pc:sldMk cId="2523905107" sldId="332"/>
            <ac:spMk id="2" creationId="{1FE70B09-12AC-D98A-EC46-165EF2EA5C15}"/>
          </ac:spMkLst>
        </pc:spChg>
      </pc:sldChg>
      <pc:sldChg chg="modNotes">
        <pc:chgData name="Nolan, Jordy (DCJS)" userId="05db1268-310c-46ea-98fa-b461e63db604" providerId="ADAL" clId="{50455A2D-D59C-49E6-8DDD-F3D8C1E15C63}" dt="2026-02-06T20:00:13.105" v="245" actId="368"/>
        <pc:sldMkLst>
          <pc:docMk/>
          <pc:sldMk cId="1550343093" sldId="333"/>
        </pc:sldMkLst>
      </pc:sldChg>
      <pc:sldChg chg="modNotes">
        <pc:chgData name="Nolan, Jordy (DCJS)" userId="05db1268-310c-46ea-98fa-b461e63db604" providerId="ADAL" clId="{50455A2D-D59C-49E6-8DDD-F3D8C1E15C63}" dt="2026-02-06T20:00:13.121" v="247" actId="368"/>
        <pc:sldMkLst>
          <pc:docMk/>
          <pc:sldMk cId="2302907309" sldId="334"/>
        </pc:sldMkLst>
      </pc:sldChg>
      <pc:sldChg chg="modNotes">
        <pc:chgData name="Nolan, Jordy (DCJS)" userId="05db1268-310c-46ea-98fa-b461e63db604" providerId="ADAL" clId="{50455A2D-D59C-49E6-8DDD-F3D8C1E15C63}" dt="2026-02-06T20:00:13.121" v="249" actId="368"/>
        <pc:sldMkLst>
          <pc:docMk/>
          <pc:sldMk cId="991730644" sldId="335"/>
        </pc:sldMkLst>
      </pc:sldChg>
      <pc:sldChg chg="modNotes">
        <pc:chgData name="Nolan, Jordy (DCJS)" userId="05db1268-310c-46ea-98fa-b461e63db604" providerId="ADAL" clId="{50455A2D-D59C-49E6-8DDD-F3D8C1E15C63}" dt="2026-02-06T20:00:13.121" v="251" actId="368"/>
        <pc:sldMkLst>
          <pc:docMk/>
          <pc:sldMk cId="2885953948" sldId="336"/>
        </pc:sldMkLst>
      </pc:sldChg>
      <pc:sldChg chg="modNotes">
        <pc:chgData name="Nolan, Jordy (DCJS)" userId="05db1268-310c-46ea-98fa-b461e63db604" providerId="ADAL" clId="{50455A2D-D59C-49E6-8DDD-F3D8C1E15C63}" dt="2026-02-06T20:00:13.105" v="241" actId="368"/>
        <pc:sldMkLst>
          <pc:docMk/>
          <pc:sldMk cId="1957759583" sldId="337"/>
        </pc:sldMkLst>
      </pc:sldChg>
      <pc:sldChg chg="modNotes">
        <pc:chgData name="Nolan, Jordy (DCJS)" userId="05db1268-310c-46ea-98fa-b461e63db604" providerId="ADAL" clId="{50455A2D-D59C-49E6-8DDD-F3D8C1E15C63}" dt="2026-02-06T20:00:13.073" v="231" actId="368"/>
        <pc:sldMkLst>
          <pc:docMk/>
          <pc:sldMk cId="4087654983" sldId="338"/>
        </pc:sldMkLst>
      </pc:sldChg>
      <pc:sldChg chg="modNotes">
        <pc:chgData name="Nolan, Jordy (DCJS)" userId="05db1268-310c-46ea-98fa-b461e63db604" providerId="ADAL" clId="{50455A2D-D59C-49E6-8DDD-F3D8C1E15C63}" dt="2026-02-06T20:00:13.089" v="233" actId="368"/>
        <pc:sldMkLst>
          <pc:docMk/>
          <pc:sldMk cId="182213499" sldId="339"/>
        </pc:sldMkLst>
      </pc:sldChg>
      <pc:sldChg chg="modNotes">
        <pc:chgData name="Nolan, Jordy (DCJS)" userId="05db1268-310c-46ea-98fa-b461e63db604" providerId="ADAL" clId="{50455A2D-D59C-49E6-8DDD-F3D8C1E15C63}" dt="2026-02-06T20:00:13.073" v="225" actId="368"/>
        <pc:sldMkLst>
          <pc:docMk/>
          <pc:sldMk cId="55056342" sldId="342"/>
        </pc:sldMkLst>
      </pc:sldChg>
      <pc:sldChg chg="modNotes">
        <pc:chgData name="Nolan, Jordy (DCJS)" userId="05db1268-310c-46ea-98fa-b461e63db604" providerId="ADAL" clId="{50455A2D-D59C-49E6-8DDD-F3D8C1E15C63}" dt="2026-02-06T20:00:13.121" v="253" actId="368"/>
        <pc:sldMkLst>
          <pc:docMk/>
          <pc:sldMk cId="2166278506" sldId="343"/>
        </pc:sldMkLst>
      </pc:sldChg>
      <pc:sldChg chg="modNotes">
        <pc:chgData name="Nolan, Jordy (DCJS)" userId="05db1268-310c-46ea-98fa-b461e63db604" providerId="ADAL" clId="{50455A2D-D59C-49E6-8DDD-F3D8C1E15C63}" dt="2026-02-06T20:00:13.137" v="265" actId="368"/>
        <pc:sldMkLst>
          <pc:docMk/>
          <pc:sldMk cId="2043624509" sldId="344"/>
        </pc:sldMkLst>
      </pc:sldChg>
      <pc:sldChg chg="modNotes">
        <pc:chgData name="Nolan, Jordy (DCJS)" userId="05db1268-310c-46ea-98fa-b461e63db604" providerId="ADAL" clId="{50455A2D-D59C-49E6-8DDD-F3D8C1E15C63}" dt="2026-02-06T20:00:13.294" v="361" actId="368"/>
        <pc:sldMkLst>
          <pc:docMk/>
          <pc:sldMk cId="2437397641" sldId="345"/>
        </pc:sldMkLst>
      </pc:sldChg>
      <pc:sldChg chg="modNotes">
        <pc:chgData name="Nolan, Jordy (DCJS)" userId="05db1268-310c-46ea-98fa-b461e63db604" providerId="ADAL" clId="{50455A2D-D59C-49E6-8DDD-F3D8C1E15C63}" dt="2026-02-06T20:00:13.137" v="259" actId="368"/>
        <pc:sldMkLst>
          <pc:docMk/>
          <pc:sldMk cId="3806905303" sldId="346"/>
        </pc:sldMkLst>
      </pc:sldChg>
      <pc:sldChg chg="modNotes">
        <pc:chgData name="Nolan, Jordy (DCJS)" userId="05db1268-310c-46ea-98fa-b461e63db604" providerId="ADAL" clId="{50455A2D-D59C-49E6-8DDD-F3D8C1E15C63}" dt="2026-02-06T20:00:13.158" v="271" actId="368"/>
        <pc:sldMkLst>
          <pc:docMk/>
          <pc:sldMk cId="1756743617" sldId="347"/>
        </pc:sldMkLst>
      </pc:sldChg>
      <pc:sldChg chg="modNotes">
        <pc:chgData name="Nolan, Jordy (DCJS)" userId="05db1268-310c-46ea-98fa-b461e63db604" providerId="ADAL" clId="{50455A2D-D59C-49E6-8DDD-F3D8C1E15C63}" dt="2026-02-06T20:00:13.168" v="277" actId="368"/>
        <pc:sldMkLst>
          <pc:docMk/>
          <pc:sldMk cId="3573392478" sldId="348"/>
        </pc:sldMkLst>
      </pc:sldChg>
      <pc:sldChg chg="modNotes">
        <pc:chgData name="Nolan, Jordy (DCJS)" userId="05db1268-310c-46ea-98fa-b461e63db604" providerId="ADAL" clId="{50455A2D-D59C-49E6-8DDD-F3D8C1E15C63}" dt="2026-02-06T20:00:13.184" v="293" actId="368"/>
        <pc:sldMkLst>
          <pc:docMk/>
          <pc:sldMk cId="2118370928" sldId="349"/>
        </pc:sldMkLst>
      </pc:sldChg>
      <pc:sldChg chg="modNotes">
        <pc:chgData name="Nolan, Jordy (DCJS)" userId="05db1268-310c-46ea-98fa-b461e63db604" providerId="ADAL" clId="{50455A2D-D59C-49E6-8DDD-F3D8C1E15C63}" dt="2026-02-06T20:00:13.200" v="299" actId="368"/>
        <pc:sldMkLst>
          <pc:docMk/>
          <pc:sldMk cId="320571315" sldId="350"/>
        </pc:sldMkLst>
      </pc:sldChg>
      <pc:sldChg chg="modNotes">
        <pc:chgData name="Nolan, Jordy (DCJS)" userId="05db1268-310c-46ea-98fa-b461e63db604" providerId="ADAL" clId="{50455A2D-D59C-49E6-8DDD-F3D8C1E15C63}" dt="2026-02-06T20:00:13.216" v="305" actId="368"/>
        <pc:sldMkLst>
          <pc:docMk/>
          <pc:sldMk cId="1154950184" sldId="352"/>
        </pc:sldMkLst>
      </pc:sldChg>
      <pc:sldChg chg="modNotes">
        <pc:chgData name="Nolan, Jordy (DCJS)" userId="05db1268-310c-46ea-98fa-b461e63db604" providerId="ADAL" clId="{50455A2D-D59C-49E6-8DDD-F3D8C1E15C63}" dt="2026-02-06T20:00:13.216" v="309" actId="368"/>
        <pc:sldMkLst>
          <pc:docMk/>
          <pc:sldMk cId="149704483" sldId="353"/>
        </pc:sldMkLst>
      </pc:sldChg>
      <pc:sldChg chg="modNotes">
        <pc:chgData name="Nolan, Jordy (DCJS)" userId="05db1268-310c-46ea-98fa-b461e63db604" providerId="ADAL" clId="{50455A2D-D59C-49E6-8DDD-F3D8C1E15C63}" dt="2026-02-06T20:00:13.216" v="313" actId="368"/>
        <pc:sldMkLst>
          <pc:docMk/>
          <pc:sldMk cId="3608255422" sldId="354"/>
        </pc:sldMkLst>
      </pc:sldChg>
      <pc:sldChg chg="modNotes">
        <pc:chgData name="Nolan, Jordy (DCJS)" userId="05db1268-310c-46ea-98fa-b461e63db604" providerId="ADAL" clId="{50455A2D-D59C-49E6-8DDD-F3D8C1E15C63}" dt="2026-02-06T20:00:13.216" v="311" actId="368"/>
        <pc:sldMkLst>
          <pc:docMk/>
          <pc:sldMk cId="621827720" sldId="355"/>
        </pc:sldMkLst>
      </pc:sldChg>
      <pc:sldChg chg="modNotes">
        <pc:chgData name="Nolan, Jordy (DCJS)" userId="05db1268-310c-46ea-98fa-b461e63db604" providerId="ADAL" clId="{50455A2D-D59C-49E6-8DDD-F3D8C1E15C63}" dt="2026-02-06T20:00:13.232" v="315" actId="368"/>
        <pc:sldMkLst>
          <pc:docMk/>
          <pc:sldMk cId="3306237444" sldId="356"/>
        </pc:sldMkLst>
      </pc:sldChg>
      <pc:sldChg chg="modNotes">
        <pc:chgData name="Nolan, Jordy (DCJS)" userId="05db1268-310c-46ea-98fa-b461e63db604" providerId="ADAL" clId="{50455A2D-D59C-49E6-8DDD-F3D8C1E15C63}" dt="2026-02-06T20:00:13.232" v="319" actId="368"/>
        <pc:sldMkLst>
          <pc:docMk/>
          <pc:sldMk cId="145188372" sldId="357"/>
        </pc:sldMkLst>
      </pc:sldChg>
      <pc:sldChg chg="modNotes">
        <pc:chgData name="Nolan, Jordy (DCJS)" userId="05db1268-310c-46ea-98fa-b461e63db604" providerId="ADAL" clId="{50455A2D-D59C-49E6-8DDD-F3D8C1E15C63}" dt="2026-02-06T20:00:13.247" v="327" actId="368"/>
        <pc:sldMkLst>
          <pc:docMk/>
          <pc:sldMk cId="2622666419" sldId="358"/>
        </pc:sldMkLst>
      </pc:sldChg>
      <pc:sldChg chg="modNotes">
        <pc:chgData name="Nolan, Jordy (DCJS)" userId="05db1268-310c-46ea-98fa-b461e63db604" providerId="ADAL" clId="{50455A2D-D59C-49E6-8DDD-F3D8C1E15C63}" dt="2026-02-06T20:00:13.247" v="329" actId="368"/>
        <pc:sldMkLst>
          <pc:docMk/>
          <pc:sldMk cId="3650968564" sldId="359"/>
        </pc:sldMkLst>
      </pc:sldChg>
      <pc:sldChg chg="modNotes">
        <pc:chgData name="Nolan, Jordy (DCJS)" userId="05db1268-310c-46ea-98fa-b461e63db604" providerId="ADAL" clId="{50455A2D-D59C-49E6-8DDD-F3D8C1E15C63}" dt="2026-02-06T20:00:13.258" v="331" actId="368"/>
        <pc:sldMkLst>
          <pc:docMk/>
          <pc:sldMk cId="3854760244" sldId="360"/>
        </pc:sldMkLst>
      </pc:sldChg>
      <pc:sldChg chg="modNotes">
        <pc:chgData name="Nolan, Jordy (DCJS)" userId="05db1268-310c-46ea-98fa-b461e63db604" providerId="ADAL" clId="{50455A2D-D59C-49E6-8DDD-F3D8C1E15C63}" dt="2026-02-06T20:00:13.247" v="325" actId="368"/>
        <pc:sldMkLst>
          <pc:docMk/>
          <pc:sldMk cId="3954136487" sldId="361"/>
        </pc:sldMkLst>
      </pc:sldChg>
      <pc:sldChg chg="modNotes">
        <pc:chgData name="Nolan, Jordy (DCJS)" userId="05db1268-310c-46ea-98fa-b461e63db604" providerId="ADAL" clId="{50455A2D-D59C-49E6-8DDD-F3D8C1E15C63}" dt="2026-02-06T20:00:13.263" v="333" actId="368"/>
        <pc:sldMkLst>
          <pc:docMk/>
          <pc:sldMk cId="4049136559" sldId="362"/>
        </pc:sldMkLst>
      </pc:sldChg>
      <pc:sldChg chg="modNotes">
        <pc:chgData name="Nolan, Jordy (DCJS)" userId="05db1268-310c-46ea-98fa-b461e63db604" providerId="ADAL" clId="{50455A2D-D59C-49E6-8DDD-F3D8C1E15C63}" dt="2026-02-06T20:00:13.279" v="345" actId="368"/>
        <pc:sldMkLst>
          <pc:docMk/>
          <pc:sldMk cId="2843074930" sldId="363"/>
        </pc:sldMkLst>
      </pc:sldChg>
      <pc:sldChg chg="modNotes">
        <pc:chgData name="Nolan, Jordy (DCJS)" userId="05db1268-310c-46ea-98fa-b461e63db604" providerId="ADAL" clId="{50455A2D-D59C-49E6-8DDD-F3D8C1E15C63}" dt="2026-02-06T20:00:13.310" v="363" actId="368"/>
        <pc:sldMkLst>
          <pc:docMk/>
          <pc:sldMk cId="61440637" sldId="364"/>
        </pc:sldMkLst>
      </pc:sldChg>
      <pc:sldChg chg="modNotes">
        <pc:chgData name="Nolan, Jordy (DCJS)" userId="05db1268-310c-46ea-98fa-b461e63db604" providerId="ADAL" clId="{50455A2D-D59C-49E6-8DDD-F3D8C1E15C63}" dt="2026-02-06T20:00:13.310" v="365" actId="368"/>
        <pc:sldMkLst>
          <pc:docMk/>
          <pc:sldMk cId="995382551" sldId="365"/>
        </pc:sldMkLst>
      </pc:sldChg>
      <pc:sldChg chg="modNotes">
        <pc:chgData name="Nolan, Jordy (DCJS)" userId="05db1268-310c-46ea-98fa-b461e63db604" providerId="ADAL" clId="{50455A2D-D59C-49E6-8DDD-F3D8C1E15C63}" dt="2026-02-06T20:00:13.263" v="335" actId="368"/>
        <pc:sldMkLst>
          <pc:docMk/>
          <pc:sldMk cId="1419159635" sldId="366"/>
        </pc:sldMkLst>
      </pc:sldChg>
      <pc:sldChg chg="addSp delSp modSp add mod modNotes">
        <pc:chgData name="Nolan, Jordy (DCJS)" userId="05db1268-310c-46ea-98fa-b461e63db604" providerId="ADAL" clId="{50455A2D-D59C-49E6-8DDD-F3D8C1E15C63}" dt="2026-02-06T20:00:13.279" v="351" actId="368"/>
        <pc:sldMkLst>
          <pc:docMk/>
          <pc:sldMk cId="2253399523" sldId="367"/>
        </pc:sldMkLst>
        <pc:spChg chg="mod">
          <ac:chgData name="Nolan, Jordy (DCJS)" userId="05db1268-310c-46ea-98fa-b461e63db604" providerId="ADAL" clId="{50455A2D-D59C-49E6-8DDD-F3D8C1E15C63}" dt="2026-01-28T15:08:46.603" v="197" actId="1076"/>
          <ac:spMkLst>
            <pc:docMk/>
            <pc:sldMk cId="2253399523" sldId="367"/>
            <ac:spMk id="2" creationId="{E2A2BFFA-45B9-04AE-0A1C-7A1CC22ADE14}"/>
          </ac:spMkLst>
        </pc:spChg>
        <pc:spChg chg="add mod">
          <ac:chgData name="Nolan, Jordy (DCJS)" userId="05db1268-310c-46ea-98fa-b461e63db604" providerId="ADAL" clId="{50455A2D-D59C-49E6-8DDD-F3D8C1E15C63}" dt="2026-01-28T15:08:55.742" v="198"/>
          <ac:spMkLst>
            <pc:docMk/>
            <pc:sldMk cId="2253399523" sldId="367"/>
            <ac:spMk id="7" creationId="{8DC02C98-984A-B010-09CE-E21F713AEA75}"/>
          </ac:spMkLst>
        </pc:spChg>
        <pc:picChg chg="add mod">
          <ac:chgData name="Nolan, Jordy (DCJS)" userId="05db1268-310c-46ea-98fa-b461e63db604" providerId="ADAL" clId="{50455A2D-D59C-49E6-8DDD-F3D8C1E15C63}" dt="2026-01-28T15:08:58.855" v="199" actId="1076"/>
          <ac:picMkLst>
            <pc:docMk/>
            <pc:sldMk cId="2253399523" sldId="367"/>
            <ac:picMk id="1028" creationId="{958993A8-9481-FC29-17E3-32281D998715}"/>
          </ac:picMkLst>
        </pc:picChg>
      </pc:sldChg>
    </pc:docChg>
  </pc:docChgLst>
  <pc:docChgLst>
    <pc:chgData name="Strohminger, Lynsey (DCJS)" userId="b7984f7a-5655-4fc8-9970-18762cfe1147" providerId="ADAL" clId="{C2521033-CC10-4952-8B3B-5386D9D5B15B}"/>
    <pc:docChg chg="undo custSel modSld modSection">
      <pc:chgData name="Strohminger, Lynsey (DCJS)" userId="b7984f7a-5655-4fc8-9970-18762cfe1147" providerId="ADAL" clId="{C2521033-CC10-4952-8B3B-5386D9D5B15B}" dt="2026-02-06T19:27:27.073" v="19078" actId="33553"/>
      <pc:docMkLst>
        <pc:docMk/>
      </pc:docMkLst>
      <pc:sldChg chg="modSp mod">
        <pc:chgData name="Strohminger, Lynsey (DCJS)" userId="b7984f7a-5655-4fc8-9970-18762cfe1147" providerId="ADAL" clId="{C2521033-CC10-4952-8B3B-5386D9D5B15B}" dt="2026-02-05T14:55:34.256" v="26" actId="962"/>
        <pc:sldMkLst>
          <pc:docMk/>
          <pc:sldMk cId="3458540204" sldId="256"/>
        </pc:sldMkLst>
        <pc:picChg chg="mod">
          <ac:chgData name="Strohminger, Lynsey (DCJS)" userId="b7984f7a-5655-4fc8-9970-18762cfe1147" providerId="ADAL" clId="{C2521033-CC10-4952-8B3B-5386D9D5B15B}" dt="2026-02-05T14:55:34.256" v="26" actId="962"/>
          <ac:picMkLst>
            <pc:docMk/>
            <pc:sldMk cId="3458540204" sldId="256"/>
            <ac:picMk id="5" creationId="{B82D5DF5-55B4-3AE3-60BD-2ACE3FAA4F3A}"/>
          </ac:picMkLst>
        </pc:picChg>
      </pc:sldChg>
      <pc:sldChg chg="modSp mod">
        <pc:chgData name="Strohminger, Lynsey (DCJS)" userId="b7984f7a-5655-4fc8-9970-18762cfe1147" providerId="ADAL" clId="{C2521033-CC10-4952-8B3B-5386D9D5B15B}" dt="2026-02-06T19:25:35.688" v="19065" actId="13244"/>
        <pc:sldMkLst>
          <pc:docMk/>
          <pc:sldMk cId="3701183255" sldId="257"/>
        </pc:sldMkLst>
        <pc:spChg chg="ord">
          <ac:chgData name="Strohminger, Lynsey (DCJS)" userId="b7984f7a-5655-4fc8-9970-18762cfe1147" providerId="ADAL" clId="{C2521033-CC10-4952-8B3B-5386D9D5B15B}" dt="2026-02-06T19:25:35.688" v="19065" actId="13244"/>
          <ac:spMkLst>
            <pc:docMk/>
            <pc:sldMk cId="3701183255" sldId="257"/>
            <ac:spMk id="8" creationId="{48C7A3E9-DBB9-028C-EBD0-B59C3E350F46}"/>
          </ac:spMkLst>
        </pc:spChg>
        <pc:picChg chg="mod">
          <ac:chgData name="Strohminger, Lynsey (DCJS)" userId="b7984f7a-5655-4fc8-9970-18762cfe1147" providerId="ADAL" clId="{C2521033-CC10-4952-8B3B-5386D9D5B15B}" dt="2026-02-06T19:23:28.951" v="19052" actId="962"/>
          <ac:picMkLst>
            <pc:docMk/>
            <pc:sldMk cId="3701183255" sldId="257"/>
            <ac:picMk id="4" creationId="{7E6E5A97-066E-03F8-B434-8FCF54AFFEC8}"/>
          </ac:picMkLst>
        </pc:picChg>
      </pc:sldChg>
      <pc:sldChg chg="modSp mod">
        <pc:chgData name="Strohminger, Lynsey (DCJS)" userId="b7984f7a-5655-4fc8-9970-18762cfe1147" providerId="ADAL" clId="{C2521033-CC10-4952-8B3B-5386D9D5B15B}" dt="2026-02-05T16:50:17.445" v="1826" actId="962"/>
        <pc:sldMkLst>
          <pc:docMk/>
          <pc:sldMk cId="2500169491" sldId="260"/>
        </pc:sldMkLst>
        <pc:picChg chg="mod">
          <ac:chgData name="Strohminger, Lynsey (DCJS)" userId="b7984f7a-5655-4fc8-9970-18762cfe1147" providerId="ADAL" clId="{C2521033-CC10-4952-8B3B-5386D9D5B15B}" dt="2026-02-05T16:49:21.875" v="1822" actId="962"/>
          <ac:picMkLst>
            <pc:docMk/>
            <pc:sldMk cId="2500169491" sldId="260"/>
            <ac:picMk id="10" creationId="{4C633A14-0DE1-66B0-D0F9-CDA280B5A4CF}"/>
          </ac:picMkLst>
        </pc:picChg>
        <pc:cxnChg chg="mod">
          <ac:chgData name="Strohminger, Lynsey (DCJS)" userId="b7984f7a-5655-4fc8-9970-18762cfe1147" providerId="ADAL" clId="{C2521033-CC10-4952-8B3B-5386D9D5B15B}" dt="2026-02-05T16:49:47.922" v="1824" actId="962"/>
          <ac:cxnSpMkLst>
            <pc:docMk/>
            <pc:sldMk cId="2500169491" sldId="260"/>
            <ac:cxnSpMk id="4" creationId="{00000000-0000-0000-0000-000000000000}"/>
          </ac:cxnSpMkLst>
        </pc:cxnChg>
        <pc:cxnChg chg="mod">
          <ac:chgData name="Strohminger, Lynsey (DCJS)" userId="b7984f7a-5655-4fc8-9970-18762cfe1147" providerId="ADAL" clId="{C2521033-CC10-4952-8B3B-5386D9D5B15B}" dt="2026-02-05T16:50:17.445" v="1826" actId="962"/>
          <ac:cxnSpMkLst>
            <pc:docMk/>
            <pc:sldMk cId="2500169491" sldId="260"/>
            <ac:cxnSpMk id="6" creationId="{00000000-0000-0000-0000-000000000000}"/>
          </ac:cxnSpMkLst>
        </pc:cxnChg>
      </pc:sldChg>
      <pc:sldChg chg="modSp mod">
        <pc:chgData name="Strohminger, Lynsey (DCJS)" userId="b7984f7a-5655-4fc8-9970-18762cfe1147" providerId="ADAL" clId="{C2521033-CC10-4952-8B3B-5386D9D5B15B}" dt="2026-02-05T18:59:02.232" v="4700" actId="962"/>
        <pc:sldMkLst>
          <pc:docMk/>
          <pc:sldMk cId="3663191011" sldId="262"/>
        </pc:sldMkLst>
        <pc:picChg chg="mod">
          <ac:chgData name="Strohminger, Lynsey (DCJS)" userId="b7984f7a-5655-4fc8-9970-18762cfe1147" providerId="ADAL" clId="{C2521033-CC10-4952-8B3B-5386D9D5B15B}" dt="2026-02-05T18:59:02.232" v="4700" actId="962"/>
          <ac:picMkLst>
            <pc:docMk/>
            <pc:sldMk cId="3663191011" sldId="262"/>
            <ac:picMk id="7" creationId="{8812D337-C1BF-E784-05A8-C187B5716C64}"/>
          </ac:picMkLst>
        </pc:picChg>
      </pc:sldChg>
      <pc:sldChg chg="modSp mod">
        <pc:chgData name="Strohminger, Lynsey (DCJS)" userId="b7984f7a-5655-4fc8-9970-18762cfe1147" providerId="ADAL" clId="{C2521033-CC10-4952-8B3B-5386D9D5B15B}" dt="2026-02-05T16:51:40.306" v="2406" actId="962"/>
        <pc:sldMkLst>
          <pc:docMk/>
          <pc:sldMk cId="2725997821" sldId="263"/>
        </pc:sldMkLst>
        <pc:picChg chg="mod">
          <ac:chgData name="Strohminger, Lynsey (DCJS)" userId="b7984f7a-5655-4fc8-9970-18762cfe1147" providerId="ADAL" clId="{C2521033-CC10-4952-8B3B-5386D9D5B15B}" dt="2026-02-05T16:51:40.306" v="2406" actId="962"/>
          <ac:picMkLst>
            <pc:docMk/>
            <pc:sldMk cId="2725997821" sldId="263"/>
            <ac:picMk id="5" creationId="{8376CCDB-7437-4CC7-9225-5AB7561EA08B}"/>
          </ac:picMkLst>
        </pc:picChg>
      </pc:sldChg>
      <pc:sldChg chg="modSp mod">
        <pc:chgData name="Strohminger, Lynsey (DCJS)" userId="b7984f7a-5655-4fc8-9970-18762cfe1147" providerId="ADAL" clId="{C2521033-CC10-4952-8B3B-5386D9D5B15B}" dt="2026-02-05T18:57:40.311" v="4544" actId="962"/>
        <pc:sldMkLst>
          <pc:docMk/>
          <pc:sldMk cId="1923265678" sldId="265"/>
        </pc:sldMkLst>
        <pc:picChg chg="mod">
          <ac:chgData name="Strohminger, Lynsey (DCJS)" userId="b7984f7a-5655-4fc8-9970-18762cfe1147" providerId="ADAL" clId="{C2521033-CC10-4952-8B3B-5386D9D5B15B}" dt="2026-02-05T18:57:40.311" v="4544" actId="962"/>
          <ac:picMkLst>
            <pc:docMk/>
            <pc:sldMk cId="1923265678" sldId="265"/>
            <ac:picMk id="3" creationId="{3BA7C7C2-1CE3-E8E0-1838-CC6783F86F46}"/>
          </ac:picMkLst>
        </pc:picChg>
      </pc:sldChg>
      <pc:sldChg chg="modSp mod">
        <pc:chgData name="Strohminger, Lynsey (DCJS)" userId="b7984f7a-5655-4fc8-9970-18762cfe1147" providerId="ADAL" clId="{C2521033-CC10-4952-8B3B-5386D9D5B15B}" dt="2026-02-06T19:26:05.152" v="19068" actId="13244"/>
        <pc:sldMkLst>
          <pc:docMk/>
          <pc:sldMk cId="204031473" sldId="266"/>
        </pc:sldMkLst>
        <pc:spChg chg="ord">
          <ac:chgData name="Strohminger, Lynsey (DCJS)" userId="b7984f7a-5655-4fc8-9970-18762cfe1147" providerId="ADAL" clId="{C2521033-CC10-4952-8B3B-5386D9D5B15B}" dt="2026-02-06T19:26:05.152" v="19068" actId="13244"/>
          <ac:spMkLst>
            <pc:docMk/>
            <pc:sldMk cId="204031473" sldId="266"/>
            <ac:spMk id="3" creationId="{F2E9A0C0-13AC-2E8E-AAD4-64474CE51517}"/>
          </ac:spMkLst>
        </pc:spChg>
        <pc:picChg chg="mod">
          <ac:chgData name="Strohminger, Lynsey (DCJS)" userId="b7984f7a-5655-4fc8-9970-18762cfe1147" providerId="ADAL" clId="{C2521033-CC10-4952-8B3B-5386D9D5B15B}" dt="2026-02-05T18:59:33.617" v="4894" actId="962"/>
          <ac:picMkLst>
            <pc:docMk/>
            <pc:sldMk cId="204031473" sldId="266"/>
            <ac:picMk id="4" creationId="{7360D579-4D0F-71AE-BA38-8BAECF637350}"/>
          </ac:picMkLst>
        </pc:picChg>
        <pc:picChg chg="mod">
          <ac:chgData name="Strohminger, Lynsey (DCJS)" userId="b7984f7a-5655-4fc8-9970-18762cfe1147" providerId="ADAL" clId="{C2521033-CC10-4952-8B3B-5386D9D5B15B}" dt="2026-02-05T19:00:01.453" v="5152" actId="962"/>
          <ac:picMkLst>
            <pc:docMk/>
            <pc:sldMk cId="204031473" sldId="266"/>
            <ac:picMk id="7" creationId="{00000000-0000-0000-0000-000000000000}"/>
          </ac:picMkLst>
        </pc:picChg>
        <pc:cxnChg chg="mod">
          <ac:chgData name="Strohminger, Lynsey (DCJS)" userId="b7984f7a-5655-4fc8-9970-18762cfe1147" providerId="ADAL" clId="{C2521033-CC10-4952-8B3B-5386D9D5B15B}" dt="2026-02-05T19:04:44.392" v="5153" actId="962"/>
          <ac:cxnSpMkLst>
            <pc:docMk/>
            <pc:sldMk cId="204031473" sldId="266"/>
            <ac:cxnSpMk id="9" creationId="{00000000-0000-0000-0000-000000000000}"/>
          </ac:cxnSpMkLst>
        </pc:cxnChg>
      </pc:sldChg>
      <pc:sldChg chg="modSp mod">
        <pc:chgData name="Strohminger, Lynsey (DCJS)" userId="b7984f7a-5655-4fc8-9970-18762cfe1147" providerId="ADAL" clId="{C2521033-CC10-4952-8B3B-5386D9D5B15B}" dt="2026-02-06T19:26:19.783" v="19070" actId="13244"/>
        <pc:sldMkLst>
          <pc:docMk/>
          <pc:sldMk cId="3139082222" sldId="267"/>
        </pc:sldMkLst>
        <pc:spChg chg="ord">
          <ac:chgData name="Strohminger, Lynsey (DCJS)" userId="b7984f7a-5655-4fc8-9970-18762cfe1147" providerId="ADAL" clId="{C2521033-CC10-4952-8B3B-5386D9D5B15B}" dt="2026-02-06T19:26:19.783" v="19070" actId="13244"/>
          <ac:spMkLst>
            <pc:docMk/>
            <pc:sldMk cId="3139082222" sldId="267"/>
            <ac:spMk id="9" creationId="{00000000-0000-0000-0000-000000000000}"/>
          </ac:spMkLst>
        </pc:spChg>
        <pc:grpChg chg="mod ord">
          <ac:chgData name="Strohminger, Lynsey (DCJS)" userId="b7984f7a-5655-4fc8-9970-18762cfe1147" providerId="ADAL" clId="{C2521033-CC10-4952-8B3B-5386D9D5B15B}" dt="2026-02-06T19:26:15.928" v="19069" actId="13244"/>
          <ac:grpSpMkLst>
            <pc:docMk/>
            <pc:sldMk cId="3139082222" sldId="267"/>
            <ac:grpSpMk id="3" creationId="{2F5C9EE7-F3E4-FEC8-69C4-CC91CBC4563D}"/>
          </ac:grpSpMkLst>
        </pc:grpChg>
        <pc:cxnChg chg="mod">
          <ac:chgData name="Strohminger, Lynsey (DCJS)" userId="b7984f7a-5655-4fc8-9970-18762cfe1147" providerId="ADAL" clId="{C2521033-CC10-4952-8B3B-5386D9D5B15B}" dt="2026-02-05T19:06:01.185" v="5565" actId="962"/>
          <ac:cxnSpMkLst>
            <pc:docMk/>
            <pc:sldMk cId="3139082222" sldId="267"/>
            <ac:cxnSpMk id="5" creationId="{00000000-0000-0000-0000-000000000000}"/>
          </ac:cxnSpMkLst>
        </pc:cxnChg>
      </pc:sldChg>
      <pc:sldChg chg="modSp mod">
        <pc:chgData name="Strohminger, Lynsey (DCJS)" userId="b7984f7a-5655-4fc8-9970-18762cfe1147" providerId="ADAL" clId="{C2521033-CC10-4952-8B3B-5386D9D5B15B}" dt="2026-02-06T19:26:28.239" v="19072" actId="13244"/>
        <pc:sldMkLst>
          <pc:docMk/>
          <pc:sldMk cId="3273144880" sldId="268"/>
        </pc:sldMkLst>
        <pc:spChg chg="ord">
          <ac:chgData name="Strohminger, Lynsey (DCJS)" userId="b7984f7a-5655-4fc8-9970-18762cfe1147" providerId="ADAL" clId="{C2521033-CC10-4952-8B3B-5386D9D5B15B}" dt="2026-02-06T19:26:28.239" v="19072" actId="13244"/>
          <ac:spMkLst>
            <pc:docMk/>
            <pc:sldMk cId="3273144880" sldId="268"/>
            <ac:spMk id="3" creationId="{9EC4D357-E41B-6F9F-A887-AEAF5341337C}"/>
          </ac:spMkLst>
        </pc:spChg>
        <pc:spChg chg="ord">
          <ac:chgData name="Strohminger, Lynsey (DCJS)" userId="b7984f7a-5655-4fc8-9970-18762cfe1147" providerId="ADAL" clId="{C2521033-CC10-4952-8B3B-5386D9D5B15B}" dt="2026-02-06T19:26:26.703" v="19071" actId="13244"/>
          <ac:spMkLst>
            <pc:docMk/>
            <pc:sldMk cId="3273144880" sldId="268"/>
            <ac:spMk id="16" creationId="{1DB2CF02-3D19-E92C-2F9F-2466D7094F81}"/>
          </ac:spMkLst>
        </pc:spChg>
        <pc:grpChg chg="mod">
          <ac:chgData name="Strohminger, Lynsey (DCJS)" userId="b7984f7a-5655-4fc8-9970-18762cfe1147" providerId="ADAL" clId="{C2521033-CC10-4952-8B3B-5386D9D5B15B}" dt="2026-02-06T19:24:31.257" v="19054" actId="962"/>
          <ac:grpSpMkLst>
            <pc:docMk/>
            <pc:sldMk cId="3273144880" sldId="268"/>
            <ac:grpSpMk id="6" creationId="{6ED60214-852C-51FB-9B8C-53F7798D6F68}"/>
          </ac:grpSpMkLst>
        </pc:grpChg>
        <pc:picChg chg="mod">
          <ac:chgData name="Strohminger, Lynsey (DCJS)" userId="b7984f7a-5655-4fc8-9970-18762cfe1147" providerId="ADAL" clId="{C2521033-CC10-4952-8B3B-5386D9D5B15B}" dt="2026-02-05T19:09:23.243" v="5779" actId="962"/>
          <ac:picMkLst>
            <pc:docMk/>
            <pc:sldMk cId="3273144880" sldId="268"/>
            <ac:picMk id="4" creationId="{42879950-21CC-EA58-1DA1-2FACEEF6233C}"/>
          </ac:picMkLst>
        </pc:picChg>
        <pc:picChg chg="mod">
          <ac:chgData name="Strohminger, Lynsey (DCJS)" userId="b7984f7a-5655-4fc8-9970-18762cfe1147" providerId="ADAL" clId="{C2521033-CC10-4952-8B3B-5386D9D5B15B}" dt="2026-02-05T19:10:56.076" v="6353" actId="962"/>
          <ac:picMkLst>
            <pc:docMk/>
            <pc:sldMk cId="3273144880" sldId="268"/>
            <ac:picMk id="9" creationId="{A5537345-D139-987E-95DE-A51A2E572999}"/>
          </ac:picMkLst>
        </pc:picChg>
        <pc:cxnChg chg="mod">
          <ac:chgData name="Strohminger, Lynsey (DCJS)" userId="b7984f7a-5655-4fc8-9970-18762cfe1147" providerId="ADAL" clId="{C2521033-CC10-4952-8B3B-5386D9D5B15B}" dt="2026-02-05T19:09:42.991" v="6013" actId="962"/>
          <ac:cxnSpMkLst>
            <pc:docMk/>
            <pc:sldMk cId="3273144880" sldId="268"/>
            <ac:cxnSpMk id="5" creationId="{00000000-0000-0000-0000-000000000000}"/>
          </ac:cxnSpMkLst>
        </pc:cxnChg>
      </pc:sldChg>
      <pc:sldChg chg="modSp mod">
        <pc:chgData name="Strohminger, Lynsey (DCJS)" userId="b7984f7a-5655-4fc8-9970-18762cfe1147" providerId="ADAL" clId="{C2521033-CC10-4952-8B3B-5386D9D5B15B}" dt="2026-02-06T19:24:38.184" v="19055" actId="962"/>
        <pc:sldMkLst>
          <pc:docMk/>
          <pc:sldMk cId="2887312947" sldId="274"/>
        </pc:sldMkLst>
        <pc:picChg chg="mod">
          <ac:chgData name="Strohminger, Lynsey (DCJS)" userId="b7984f7a-5655-4fc8-9970-18762cfe1147" providerId="ADAL" clId="{C2521033-CC10-4952-8B3B-5386D9D5B15B}" dt="2026-02-05T19:19:59.157" v="7736" actId="962"/>
          <ac:picMkLst>
            <pc:docMk/>
            <pc:sldMk cId="2887312947" sldId="274"/>
            <ac:picMk id="4" creationId="{60E7E8A8-1B1F-76FE-62E8-CDBB1C9C69C2}"/>
          </ac:picMkLst>
        </pc:picChg>
        <pc:cxnChg chg="mod">
          <ac:chgData name="Strohminger, Lynsey (DCJS)" userId="b7984f7a-5655-4fc8-9970-18762cfe1147" providerId="ADAL" clId="{C2521033-CC10-4952-8B3B-5386D9D5B15B}" dt="2026-02-06T19:24:38.184" v="19055" actId="962"/>
          <ac:cxnSpMkLst>
            <pc:docMk/>
            <pc:sldMk cId="2887312947" sldId="274"/>
            <ac:cxnSpMk id="9" creationId="{00000000-0000-0000-0000-000000000000}"/>
          </ac:cxnSpMkLst>
        </pc:cxnChg>
      </pc:sldChg>
      <pc:sldChg chg="modSp mod">
        <pc:chgData name="Strohminger, Lynsey (DCJS)" userId="b7984f7a-5655-4fc8-9970-18762cfe1147" providerId="ADAL" clId="{C2521033-CC10-4952-8B3B-5386D9D5B15B}" dt="2026-02-05T19:24:43.555" v="8352" actId="962"/>
        <pc:sldMkLst>
          <pc:docMk/>
          <pc:sldMk cId="2690649406" sldId="275"/>
        </pc:sldMkLst>
        <pc:picChg chg="mod ord">
          <ac:chgData name="Strohminger, Lynsey (DCJS)" userId="b7984f7a-5655-4fc8-9970-18762cfe1147" providerId="ADAL" clId="{C2521033-CC10-4952-8B3B-5386D9D5B15B}" dt="2026-02-05T19:24:43.555" v="8352" actId="962"/>
          <ac:picMkLst>
            <pc:docMk/>
            <pc:sldMk cId="2690649406" sldId="275"/>
            <ac:picMk id="10" creationId="{6FDD19EF-6FC9-C70E-E2A8-14F31DA68792}"/>
          </ac:picMkLst>
        </pc:picChg>
      </pc:sldChg>
      <pc:sldChg chg="modSp mod">
        <pc:chgData name="Strohminger, Lynsey (DCJS)" userId="b7984f7a-5655-4fc8-9970-18762cfe1147" providerId="ADAL" clId="{C2521033-CC10-4952-8B3B-5386D9D5B15B}" dt="2026-02-06T18:42:00.894" v="9873" actId="962"/>
        <pc:sldMkLst>
          <pc:docMk/>
          <pc:sldMk cId="1496581597" sldId="276"/>
        </pc:sldMkLst>
        <pc:picChg chg="mod">
          <ac:chgData name="Strohminger, Lynsey (DCJS)" userId="b7984f7a-5655-4fc8-9970-18762cfe1147" providerId="ADAL" clId="{C2521033-CC10-4952-8B3B-5386D9D5B15B}" dt="2026-02-06T18:41:57.327" v="9872" actId="962"/>
          <ac:picMkLst>
            <pc:docMk/>
            <pc:sldMk cId="1496581597" sldId="276"/>
            <ac:picMk id="13" creationId="{A2560255-96CD-58C5-D53A-91690F82C284}"/>
          </ac:picMkLst>
        </pc:picChg>
        <pc:cxnChg chg="mod">
          <ac:chgData name="Strohminger, Lynsey (DCJS)" userId="b7984f7a-5655-4fc8-9970-18762cfe1147" providerId="ADAL" clId="{C2521033-CC10-4952-8B3B-5386D9D5B15B}" dt="2026-02-06T18:42:00.894" v="9873" actId="962"/>
          <ac:cxnSpMkLst>
            <pc:docMk/>
            <pc:sldMk cId="1496581597" sldId="276"/>
            <ac:cxnSpMk id="19" creationId="{6F8D92B2-6FAF-727F-F5EB-89F558A1273A}"/>
          </ac:cxnSpMkLst>
        </pc:cxnChg>
      </pc:sldChg>
      <pc:sldChg chg="modSp mod">
        <pc:chgData name="Strohminger, Lynsey (DCJS)" userId="b7984f7a-5655-4fc8-9970-18762cfe1147" providerId="ADAL" clId="{C2521033-CC10-4952-8B3B-5386D9D5B15B}" dt="2026-02-06T19:24:42.703" v="19057" actId="962"/>
        <pc:sldMkLst>
          <pc:docMk/>
          <pc:sldMk cId="2252296430" sldId="279"/>
        </pc:sldMkLst>
        <pc:picChg chg="mod">
          <ac:chgData name="Strohminger, Lynsey (DCJS)" userId="b7984f7a-5655-4fc8-9970-18762cfe1147" providerId="ADAL" clId="{C2521033-CC10-4952-8B3B-5386D9D5B15B}" dt="2026-02-06T18:43:49.677" v="10664" actId="962"/>
          <ac:picMkLst>
            <pc:docMk/>
            <pc:sldMk cId="2252296430" sldId="279"/>
            <ac:picMk id="15" creationId="{41C2F9E0-F7B7-C20F-F1E9-FCE8AB2D3B8B}"/>
          </ac:picMkLst>
        </pc:picChg>
        <pc:cxnChg chg="mod">
          <ac:chgData name="Strohminger, Lynsey (DCJS)" userId="b7984f7a-5655-4fc8-9970-18762cfe1147" providerId="ADAL" clId="{C2521033-CC10-4952-8B3B-5386D9D5B15B}" dt="2026-02-06T19:24:41.992" v="19056" actId="962"/>
          <ac:cxnSpMkLst>
            <pc:docMk/>
            <pc:sldMk cId="2252296430" sldId="279"/>
            <ac:cxnSpMk id="16" creationId="{633A1BFD-4B27-0F78-D9A0-23C46BB7750F}"/>
          </ac:cxnSpMkLst>
        </pc:cxnChg>
        <pc:cxnChg chg="mod">
          <ac:chgData name="Strohminger, Lynsey (DCJS)" userId="b7984f7a-5655-4fc8-9970-18762cfe1147" providerId="ADAL" clId="{C2521033-CC10-4952-8B3B-5386D9D5B15B}" dt="2026-02-06T19:24:42.703" v="19057" actId="962"/>
          <ac:cxnSpMkLst>
            <pc:docMk/>
            <pc:sldMk cId="2252296430" sldId="279"/>
            <ac:cxnSpMk id="17" creationId="{5D24C0B9-0201-E9E6-3BBB-47EA95D6A411}"/>
          </ac:cxnSpMkLst>
        </pc:cxnChg>
      </pc:sldChg>
      <pc:sldChg chg="modSp mod">
        <pc:chgData name="Strohminger, Lynsey (DCJS)" userId="b7984f7a-5655-4fc8-9970-18762cfe1147" providerId="ADAL" clId="{C2521033-CC10-4952-8B3B-5386D9D5B15B}" dt="2026-02-06T19:24:56.745" v="19059" actId="962"/>
        <pc:sldMkLst>
          <pc:docMk/>
          <pc:sldMk cId="1223083900" sldId="284"/>
        </pc:sldMkLst>
        <pc:picChg chg="mod">
          <ac:chgData name="Strohminger, Lynsey (DCJS)" userId="b7984f7a-5655-4fc8-9970-18762cfe1147" providerId="ADAL" clId="{C2521033-CC10-4952-8B3B-5386D9D5B15B}" dt="2026-02-06T18:44:19.068" v="10946" actId="962"/>
          <ac:picMkLst>
            <pc:docMk/>
            <pc:sldMk cId="1223083900" sldId="284"/>
            <ac:picMk id="17" creationId="{702ACBE7-17FC-307E-F01D-857BF49665CE}"/>
          </ac:picMkLst>
        </pc:picChg>
        <pc:cxnChg chg="mod">
          <ac:chgData name="Strohminger, Lynsey (DCJS)" userId="b7984f7a-5655-4fc8-9970-18762cfe1147" providerId="ADAL" clId="{C2521033-CC10-4952-8B3B-5386D9D5B15B}" dt="2026-02-06T19:24:54.920" v="19058" actId="962"/>
          <ac:cxnSpMkLst>
            <pc:docMk/>
            <pc:sldMk cId="1223083900" sldId="284"/>
            <ac:cxnSpMk id="4" creationId="{00000000-0000-0000-0000-000000000000}"/>
          </ac:cxnSpMkLst>
        </pc:cxnChg>
        <pc:cxnChg chg="mod">
          <ac:chgData name="Strohminger, Lynsey (DCJS)" userId="b7984f7a-5655-4fc8-9970-18762cfe1147" providerId="ADAL" clId="{C2521033-CC10-4952-8B3B-5386D9D5B15B}" dt="2026-02-06T19:24:56.745" v="19059" actId="962"/>
          <ac:cxnSpMkLst>
            <pc:docMk/>
            <pc:sldMk cId="1223083900" sldId="284"/>
            <ac:cxnSpMk id="9" creationId="{00000000-0000-0000-0000-000000000000}"/>
          </ac:cxnSpMkLst>
        </pc:cxnChg>
      </pc:sldChg>
      <pc:sldChg chg="modSp mod">
        <pc:chgData name="Strohminger, Lynsey (DCJS)" userId="b7984f7a-5655-4fc8-9970-18762cfe1147" providerId="ADAL" clId="{C2521033-CC10-4952-8B3B-5386D9D5B15B}" dt="2026-02-06T19:18:48.283" v="18857" actId="13244"/>
        <pc:sldMkLst>
          <pc:docMk/>
          <pc:sldMk cId="3951887525" sldId="285"/>
        </pc:sldMkLst>
        <pc:spChg chg="ord">
          <ac:chgData name="Strohminger, Lynsey (DCJS)" userId="b7984f7a-5655-4fc8-9970-18762cfe1147" providerId="ADAL" clId="{C2521033-CC10-4952-8B3B-5386D9D5B15B}" dt="2026-02-06T19:18:48.283" v="18857" actId="13244"/>
          <ac:spMkLst>
            <pc:docMk/>
            <pc:sldMk cId="3951887525" sldId="285"/>
            <ac:spMk id="6" creationId="{255F449F-B263-6CF2-B5A0-47B8A9A406B4}"/>
          </ac:spMkLst>
        </pc:spChg>
        <pc:picChg chg="mod">
          <ac:chgData name="Strohminger, Lynsey (DCJS)" userId="b7984f7a-5655-4fc8-9970-18762cfe1147" providerId="ADAL" clId="{C2521033-CC10-4952-8B3B-5386D9D5B15B}" dt="2026-02-06T19:15:26.668" v="18022" actId="962"/>
          <ac:picMkLst>
            <pc:docMk/>
            <pc:sldMk cId="3951887525" sldId="285"/>
            <ac:picMk id="7" creationId="{33A1E5E6-CD36-F51D-5856-8C00C19E88B5}"/>
          </ac:picMkLst>
        </pc:picChg>
      </pc:sldChg>
      <pc:sldChg chg="modSp mod">
        <pc:chgData name="Strohminger, Lynsey (DCJS)" userId="b7984f7a-5655-4fc8-9970-18762cfe1147" providerId="ADAL" clId="{C2521033-CC10-4952-8B3B-5386D9D5B15B}" dt="2026-02-06T19:17:45.570" v="18847" actId="13244"/>
        <pc:sldMkLst>
          <pc:docMk/>
          <pc:sldMk cId="2398135062" sldId="286"/>
        </pc:sldMkLst>
        <pc:spChg chg="ord">
          <ac:chgData name="Strohminger, Lynsey (DCJS)" userId="b7984f7a-5655-4fc8-9970-18762cfe1147" providerId="ADAL" clId="{C2521033-CC10-4952-8B3B-5386D9D5B15B}" dt="2026-02-06T19:17:40.169" v="18845" actId="13244"/>
          <ac:spMkLst>
            <pc:docMk/>
            <pc:sldMk cId="2398135062" sldId="286"/>
            <ac:spMk id="5" creationId="{FAD6DA0B-CC17-401F-AEF5-7CA5C8BD8348}"/>
          </ac:spMkLst>
        </pc:spChg>
        <pc:spChg chg="ord">
          <ac:chgData name="Strohminger, Lynsey (DCJS)" userId="b7984f7a-5655-4fc8-9970-18762cfe1147" providerId="ADAL" clId="{C2521033-CC10-4952-8B3B-5386D9D5B15B}" dt="2026-02-06T19:17:42.618" v="18846" actId="13244"/>
          <ac:spMkLst>
            <pc:docMk/>
            <pc:sldMk cId="2398135062" sldId="286"/>
            <ac:spMk id="6" creationId="{00000000-0000-0000-0000-000000000000}"/>
          </ac:spMkLst>
        </pc:spChg>
        <pc:spChg chg="mod ord">
          <ac:chgData name="Strohminger, Lynsey (DCJS)" userId="b7984f7a-5655-4fc8-9970-18762cfe1147" providerId="ADAL" clId="{C2521033-CC10-4952-8B3B-5386D9D5B15B}" dt="2026-02-06T19:17:45.570" v="18847" actId="13244"/>
          <ac:spMkLst>
            <pc:docMk/>
            <pc:sldMk cId="2398135062" sldId="286"/>
            <ac:spMk id="8" creationId="{91A74E08-2BF4-81F8-1643-14712E97D760}"/>
          </ac:spMkLst>
        </pc:spChg>
        <pc:picChg chg="mod">
          <ac:chgData name="Strohminger, Lynsey (DCJS)" userId="b7984f7a-5655-4fc8-9970-18762cfe1147" providerId="ADAL" clId="{C2521033-CC10-4952-8B3B-5386D9D5B15B}" dt="2026-02-06T18:58:56.513" v="13774" actId="962"/>
          <ac:picMkLst>
            <pc:docMk/>
            <pc:sldMk cId="2398135062" sldId="286"/>
            <ac:picMk id="10" creationId="{5E4122FC-7475-66D9-80A4-80DCF604450A}"/>
          </ac:picMkLst>
        </pc:picChg>
      </pc:sldChg>
      <pc:sldChg chg="modSp mod">
        <pc:chgData name="Strohminger, Lynsey (DCJS)" userId="b7984f7a-5655-4fc8-9970-18762cfe1147" providerId="ADAL" clId="{C2521033-CC10-4952-8B3B-5386D9D5B15B}" dt="2026-02-06T19:17:59.898" v="18850" actId="13244"/>
        <pc:sldMkLst>
          <pc:docMk/>
          <pc:sldMk cId="3045448552" sldId="288"/>
        </pc:sldMkLst>
        <pc:spChg chg="ord">
          <ac:chgData name="Strohminger, Lynsey (DCJS)" userId="b7984f7a-5655-4fc8-9970-18762cfe1147" providerId="ADAL" clId="{C2521033-CC10-4952-8B3B-5386D9D5B15B}" dt="2026-02-06T19:17:53.065" v="18848" actId="13244"/>
          <ac:spMkLst>
            <pc:docMk/>
            <pc:sldMk cId="3045448552" sldId="288"/>
            <ac:spMk id="2" creationId="{00000000-0000-0000-0000-000000000000}"/>
          </ac:spMkLst>
        </pc:spChg>
        <pc:spChg chg="ord">
          <ac:chgData name="Strohminger, Lynsey (DCJS)" userId="b7984f7a-5655-4fc8-9970-18762cfe1147" providerId="ADAL" clId="{C2521033-CC10-4952-8B3B-5386D9D5B15B}" dt="2026-02-06T19:17:54.707" v="18849" actId="13244"/>
          <ac:spMkLst>
            <pc:docMk/>
            <pc:sldMk cId="3045448552" sldId="288"/>
            <ac:spMk id="4" creationId="{DE028B8E-3555-CE3C-8A84-6AA8D7D17178}"/>
          </ac:spMkLst>
        </pc:spChg>
        <pc:spChg chg="ord">
          <ac:chgData name="Strohminger, Lynsey (DCJS)" userId="b7984f7a-5655-4fc8-9970-18762cfe1147" providerId="ADAL" clId="{C2521033-CC10-4952-8B3B-5386D9D5B15B}" dt="2026-02-06T19:17:59.898" v="18850" actId="13244"/>
          <ac:spMkLst>
            <pc:docMk/>
            <pc:sldMk cId="3045448552" sldId="288"/>
            <ac:spMk id="18" creationId="{9B65A64E-79E1-B269-69E1-2B82B7EEC555}"/>
          </ac:spMkLst>
        </pc:spChg>
        <pc:picChg chg="mod">
          <ac:chgData name="Strohminger, Lynsey (DCJS)" userId="b7984f7a-5655-4fc8-9970-18762cfe1147" providerId="ADAL" clId="{C2521033-CC10-4952-8B3B-5386D9D5B15B}" dt="2026-02-06T19:02:56.399" v="14166" actId="962"/>
          <ac:picMkLst>
            <pc:docMk/>
            <pc:sldMk cId="3045448552" sldId="288"/>
            <ac:picMk id="5" creationId="{CAA82971-419F-0CDD-8113-587AF15A0F56}"/>
          </ac:picMkLst>
        </pc:picChg>
        <pc:picChg chg="mod">
          <ac:chgData name="Strohminger, Lynsey (DCJS)" userId="b7984f7a-5655-4fc8-9970-18762cfe1147" providerId="ADAL" clId="{C2521033-CC10-4952-8B3B-5386D9D5B15B}" dt="2026-02-06T19:05:55.025" v="14380" actId="962"/>
          <ac:picMkLst>
            <pc:docMk/>
            <pc:sldMk cId="3045448552" sldId="288"/>
            <ac:picMk id="11" creationId="{4FB8EC0B-8B82-C2C5-2111-C7C21A56BF8C}"/>
          </ac:picMkLst>
        </pc:picChg>
        <pc:cxnChg chg="mod">
          <ac:chgData name="Strohminger, Lynsey (DCJS)" userId="b7984f7a-5655-4fc8-9970-18762cfe1147" providerId="ADAL" clId="{C2521033-CC10-4952-8B3B-5386D9D5B15B}" dt="2026-02-06T19:05:58.599" v="14381" actId="962"/>
          <ac:cxnSpMkLst>
            <pc:docMk/>
            <pc:sldMk cId="3045448552" sldId="288"/>
            <ac:cxnSpMk id="12" creationId="{2B7EFB9C-783A-A541-251E-07F9A3765E1E}"/>
          </ac:cxnSpMkLst>
        </pc:cxnChg>
        <pc:cxnChg chg="mod">
          <ac:chgData name="Strohminger, Lynsey (DCJS)" userId="b7984f7a-5655-4fc8-9970-18762cfe1147" providerId="ADAL" clId="{C2521033-CC10-4952-8B3B-5386D9D5B15B}" dt="2026-02-06T19:06:00.487" v="14382" actId="962"/>
          <ac:cxnSpMkLst>
            <pc:docMk/>
            <pc:sldMk cId="3045448552" sldId="288"/>
            <ac:cxnSpMk id="13" creationId="{6032027A-15F1-9C8D-676D-8A7AC4E16D1D}"/>
          </ac:cxnSpMkLst>
        </pc:cxnChg>
      </pc:sldChg>
      <pc:sldChg chg="modSp mod">
        <pc:chgData name="Strohminger, Lynsey (DCJS)" userId="b7984f7a-5655-4fc8-9970-18762cfe1147" providerId="ADAL" clId="{C2521033-CC10-4952-8B3B-5386D9D5B15B}" dt="2026-02-06T19:18:06.458" v="18851" actId="13244"/>
        <pc:sldMkLst>
          <pc:docMk/>
          <pc:sldMk cId="1054309345" sldId="289"/>
        </pc:sldMkLst>
        <pc:spChg chg="ord">
          <ac:chgData name="Strohminger, Lynsey (DCJS)" userId="b7984f7a-5655-4fc8-9970-18762cfe1147" providerId="ADAL" clId="{C2521033-CC10-4952-8B3B-5386D9D5B15B}" dt="2026-02-06T19:18:06.458" v="18851" actId="13244"/>
          <ac:spMkLst>
            <pc:docMk/>
            <pc:sldMk cId="1054309345" sldId="289"/>
            <ac:spMk id="4" creationId="{003854D2-40D8-8732-3692-7B637C742D55}"/>
          </ac:spMkLst>
        </pc:spChg>
        <pc:picChg chg="mod">
          <ac:chgData name="Strohminger, Lynsey (DCJS)" userId="b7984f7a-5655-4fc8-9970-18762cfe1147" providerId="ADAL" clId="{C2521033-CC10-4952-8B3B-5386D9D5B15B}" dt="2026-02-06T19:08:58.286" v="16138" actId="962"/>
          <ac:picMkLst>
            <pc:docMk/>
            <pc:sldMk cId="1054309345" sldId="289"/>
            <ac:picMk id="5" creationId="{CB635694-B0BD-C324-84BC-25CCF2E9C829}"/>
          </ac:picMkLst>
        </pc:picChg>
      </pc:sldChg>
      <pc:sldChg chg="modSp mod">
        <pc:chgData name="Strohminger, Lynsey (DCJS)" userId="b7984f7a-5655-4fc8-9970-18762cfe1147" providerId="ADAL" clId="{C2521033-CC10-4952-8B3B-5386D9D5B15B}" dt="2026-02-06T19:11:15.391" v="16270" actId="962"/>
        <pc:sldMkLst>
          <pc:docMk/>
          <pc:sldMk cId="3917457373" sldId="290"/>
        </pc:sldMkLst>
        <pc:picChg chg="mod">
          <ac:chgData name="Strohminger, Lynsey (DCJS)" userId="b7984f7a-5655-4fc8-9970-18762cfe1147" providerId="ADAL" clId="{C2521033-CC10-4952-8B3B-5386D9D5B15B}" dt="2026-02-06T19:11:15.391" v="16270" actId="962"/>
          <ac:picMkLst>
            <pc:docMk/>
            <pc:sldMk cId="3917457373" sldId="290"/>
            <ac:picMk id="5" creationId="{2509BEC9-6C3A-DD6E-60E7-11722F4B978E}"/>
          </ac:picMkLst>
        </pc:picChg>
      </pc:sldChg>
      <pc:sldChg chg="modSp mod">
        <pc:chgData name="Strohminger, Lynsey (DCJS)" userId="b7984f7a-5655-4fc8-9970-18762cfe1147" providerId="ADAL" clId="{C2521033-CC10-4952-8B3B-5386D9D5B15B}" dt="2026-02-06T19:13:16.920" v="17056" actId="962"/>
        <pc:sldMkLst>
          <pc:docMk/>
          <pc:sldMk cId="2293970253" sldId="291"/>
        </pc:sldMkLst>
        <pc:picChg chg="mod">
          <ac:chgData name="Strohminger, Lynsey (DCJS)" userId="b7984f7a-5655-4fc8-9970-18762cfe1147" providerId="ADAL" clId="{C2521033-CC10-4952-8B3B-5386D9D5B15B}" dt="2026-02-06T19:13:16.920" v="17056" actId="962"/>
          <ac:picMkLst>
            <pc:docMk/>
            <pc:sldMk cId="2293970253" sldId="291"/>
            <ac:picMk id="4" creationId="{00000000-0000-0000-0000-000000000000}"/>
          </ac:picMkLst>
        </pc:picChg>
      </pc:sldChg>
      <pc:sldChg chg="modSp mod">
        <pc:chgData name="Strohminger, Lynsey (DCJS)" userId="b7984f7a-5655-4fc8-9970-18762cfe1147" providerId="ADAL" clId="{C2521033-CC10-4952-8B3B-5386D9D5B15B}" dt="2026-02-06T19:18:37.387" v="18856" actId="13244"/>
        <pc:sldMkLst>
          <pc:docMk/>
          <pc:sldMk cId="4109926799" sldId="292"/>
        </pc:sldMkLst>
        <pc:spChg chg="ord">
          <ac:chgData name="Strohminger, Lynsey (DCJS)" userId="b7984f7a-5655-4fc8-9970-18762cfe1147" providerId="ADAL" clId="{C2521033-CC10-4952-8B3B-5386D9D5B15B}" dt="2026-02-06T19:18:35.843" v="18855" actId="13244"/>
          <ac:spMkLst>
            <pc:docMk/>
            <pc:sldMk cId="4109926799" sldId="292"/>
            <ac:spMk id="3" creationId="{8501F014-A2B6-4FA8-099B-14ABEFE90208}"/>
          </ac:spMkLst>
        </pc:spChg>
        <pc:spChg chg="ord">
          <ac:chgData name="Strohminger, Lynsey (DCJS)" userId="b7984f7a-5655-4fc8-9970-18762cfe1147" providerId="ADAL" clId="{C2521033-CC10-4952-8B3B-5386D9D5B15B}" dt="2026-02-06T19:18:37.387" v="18856" actId="13244"/>
          <ac:spMkLst>
            <pc:docMk/>
            <pc:sldMk cId="4109926799" sldId="292"/>
            <ac:spMk id="4" creationId="{915E2E5A-A07F-A147-A3EC-FA337547D0FF}"/>
          </ac:spMkLst>
        </pc:spChg>
        <pc:spChg chg="ord">
          <ac:chgData name="Strohminger, Lynsey (DCJS)" userId="b7984f7a-5655-4fc8-9970-18762cfe1147" providerId="ADAL" clId="{C2521033-CC10-4952-8B3B-5386D9D5B15B}" dt="2026-02-06T19:18:29.833" v="18854" actId="13244"/>
          <ac:spMkLst>
            <pc:docMk/>
            <pc:sldMk cId="4109926799" sldId="292"/>
            <ac:spMk id="5" creationId="{1534B65B-F2C2-94C1-342B-F4D8C59A1C9C}"/>
          </ac:spMkLst>
        </pc:spChg>
        <pc:picChg chg="mod">
          <ac:chgData name="Strohminger, Lynsey (DCJS)" userId="b7984f7a-5655-4fc8-9970-18762cfe1147" providerId="ADAL" clId="{C2521033-CC10-4952-8B3B-5386D9D5B15B}" dt="2026-02-06T19:12:39.896" v="16752" actId="962"/>
          <ac:picMkLst>
            <pc:docMk/>
            <pc:sldMk cId="4109926799" sldId="292"/>
            <ac:picMk id="6" creationId="{3D0DE783-3B97-ADF9-658B-92701592E336}"/>
          </ac:picMkLst>
        </pc:picChg>
      </pc:sldChg>
      <pc:sldChg chg="modSp mod">
        <pc:chgData name="Strohminger, Lynsey (DCJS)" userId="b7984f7a-5655-4fc8-9970-18762cfe1147" providerId="ADAL" clId="{C2521033-CC10-4952-8B3B-5386D9D5B15B}" dt="2026-02-06T19:19:13.153" v="18859" actId="13244"/>
        <pc:sldMkLst>
          <pc:docMk/>
          <pc:sldMk cId="579647280" sldId="293"/>
        </pc:sldMkLst>
        <pc:picChg chg="mod">
          <ac:chgData name="Strohminger, Lynsey (DCJS)" userId="b7984f7a-5655-4fc8-9970-18762cfe1147" providerId="ADAL" clId="{C2521033-CC10-4952-8B3B-5386D9D5B15B}" dt="2026-02-06T19:16:09.377" v="18452" actId="962"/>
          <ac:picMkLst>
            <pc:docMk/>
            <pc:sldMk cId="579647280" sldId="293"/>
            <ac:picMk id="8" creationId="{E9DA9909-F826-54D6-F858-23BC4D803126}"/>
          </ac:picMkLst>
        </pc:picChg>
        <pc:cxnChg chg="mod ord">
          <ac:chgData name="Strohminger, Lynsey (DCJS)" userId="b7984f7a-5655-4fc8-9970-18762cfe1147" providerId="ADAL" clId="{C2521033-CC10-4952-8B3B-5386D9D5B15B}" dt="2026-02-06T19:19:13.153" v="18859" actId="13244"/>
          <ac:cxnSpMkLst>
            <pc:docMk/>
            <pc:sldMk cId="579647280" sldId="293"/>
            <ac:cxnSpMk id="5" creationId="{00000000-0000-0000-0000-000000000000}"/>
          </ac:cxnSpMkLst>
        </pc:cxnChg>
        <pc:cxnChg chg="mod">
          <ac:chgData name="Strohminger, Lynsey (DCJS)" userId="b7984f7a-5655-4fc8-9970-18762cfe1147" providerId="ADAL" clId="{C2521033-CC10-4952-8B3B-5386D9D5B15B}" dt="2026-02-06T19:15:47.988" v="18170" actId="962"/>
          <ac:cxnSpMkLst>
            <pc:docMk/>
            <pc:sldMk cId="579647280" sldId="293"/>
            <ac:cxnSpMk id="7" creationId="{00000000-0000-0000-0000-000000000000}"/>
          </ac:cxnSpMkLst>
        </pc:cxnChg>
      </pc:sldChg>
      <pc:sldChg chg="modSp mod">
        <pc:chgData name="Strohminger, Lynsey (DCJS)" userId="b7984f7a-5655-4fc8-9970-18762cfe1147" providerId="ADAL" clId="{C2521033-CC10-4952-8B3B-5386D9D5B15B}" dt="2026-02-06T19:19:49.555" v="18863" actId="962"/>
        <pc:sldMkLst>
          <pc:docMk/>
          <pc:sldMk cId="4181601157" sldId="294"/>
        </pc:sldMkLst>
        <pc:spChg chg="ord">
          <ac:chgData name="Strohminger, Lynsey (DCJS)" userId="b7984f7a-5655-4fc8-9970-18762cfe1147" providerId="ADAL" clId="{C2521033-CC10-4952-8B3B-5386D9D5B15B}" dt="2026-02-06T19:19:32.666" v="18860" actId="13244"/>
          <ac:spMkLst>
            <pc:docMk/>
            <pc:sldMk cId="4181601157" sldId="294"/>
            <ac:spMk id="2" creationId="{00000000-0000-0000-0000-000000000000}"/>
          </ac:spMkLst>
        </pc:spChg>
        <pc:spChg chg="ord">
          <ac:chgData name="Strohminger, Lynsey (DCJS)" userId="b7984f7a-5655-4fc8-9970-18762cfe1147" providerId="ADAL" clId="{C2521033-CC10-4952-8B3B-5386D9D5B15B}" dt="2026-02-06T19:19:39.233" v="18861" actId="13244"/>
          <ac:spMkLst>
            <pc:docMk/>
            <pc:sldMk cId="4181601157" sldId="294"/>
            <ac:spMk id="8" creationId="{00000000-0000-0000-0000-000000000000}"/>
          </ac:spMkLst>
        </pc:spChg>
        <pc:picChg chg="mod">
          <ac:chgData name="Strohminger, Lynsey (DCJS)" userId="b7984f7a-5655-4fc8-9970-18762cfe1147" providerId="ADAL" clId="{C2521033-CC10-4952-8B3B-5386D9D5B15B}" dt="2026-02-06T19:16:25.585" v="18608" actId="962"/>
          <ac:picMkLst>
            <pc:docMk/>
            <pc:sldMk cId="4181601157" sldId="294"/>
            <ac:picMk id="7" creationId="{CEAD1D20-FECF-674A-5EEF-0FC75B0065B7}"/>
          </ac:picMkLst>
        </pc:picChg>
        <pc:cxnChg chg="mod">
          <ac:chgData name="Strohminger, Lynsey (DCJS)" userId="b7984f7a-5655-4fc8-9970-18762cfe1147" providerId="ADAL" clId="{C2521033-CC10-4952-8B3B-5386D9D5B15B}" dt="2026-02-06T19:19:49.555" v="18863" actId="962"/>
          <ac:cxnSpMkLst>
            <pc:docMk/>
            <pc:sldMk cId="4181601157" sldId="294"/>
            <ac:cxnSpMk id="5" creationId="{00000000-0000-0000-0000-000000000000}"/>
          </ac:cxnSpMkLst>
        </pc:cxnChg>
      </pc:sldChg>
      <pc:sldChg chg="modSp mod">
        <pc:chgData name="Strohminger, Lynsey (DCJS)" userId="b7984f7a-5655-4fc8-9970-18762cfe1147" providerId="ADAL" clId="{C2521033-CC10-4952-8B3B-5386D9D5B15B}" dt="2026-02-06T19:19:54.849" v="18864" actId="13244"/>
        <pc:sldMkLst>
          <pc:docMk/>
          <pc:sldMk cId="2517531117" sldId="295"/>
        </pc:sldMkLst>
        <pc:spChg chg="ord">
          <ac:chgData name="Strohminger, Lynsey (DCJS)" userId="b7984f7a-5655-4fc8-9970-18762cfe1147" providerId="ADAL" clId="{C2521033-CC10-4952-8B3B-5386D9D5B15B}" dt="2026-02-06T19:19:54.849" v="18864" actId="13244"/>
          <ac:spMkLst>
            <pc:docMk/>
            <pc:sldMk cId="2517531117" sldId="295"/>
            <ac:spMk id="6" creationId="{E7FA8B18-E703-8FBE-3393-0B7A4F48BE69}"/>
          </ac:spMkLst>
        </pc:spChg>
        <pc:picChg chg="mod">
          <ac:chgData name="Strohminger, Lynsey (DCJS)" userId="b7984f7a-5655-4fc8-9970-18762cfe1147" providerId="ADAL" clId="{C2521033-CC10-4952-8B3B-5386D9D5B15B}" dt="2026-02-06T19:16:47.081" v="18840" actId="962"/>
          <ac:picMkLst>
            <pc:docMk/>
            <pc:sldMk cId="2517531117" sldId="295"/>
            <ac:picMk id="7" creationId="{82D1EBB2-04B8-7389-C553-10E5C59A9BB0}"/>
          </ac:picMkLst>
        </pc:picChg>
      </pc:sldChg>
      <pc:sldChg chg="modSp mod">
        <pc:chgData name="Strohminger, Lynsey (DCJS)" userId="b7984f7a-5655-4fc8-9970-18762cfe1147" providerId="ADAL" clId="{C2521033-CC10-4952-8B3B-5386D9D5B15B}" dt="2026-02-06T19:23:05.706" v="18878" actId="962"/>
        <pc:sldMkLst>
          <pc:docMk/>
          <pc:sldMk cId="997465533" sldId="296"/>
        </pc:sldMkLst>
        <pc:graphicFrameChg chg="mod modGraphic">
          <ac:chgData name="Strohminger, Lynsey (DCJS)" userId="b7984f7a-5655-4fc8-9970-18762cfe1147" providerId="ADAL" clId="{C2521033-CC10-4952-8B3B-5386D9D5B15B}" dt="2026-02-06T19:23:05.706" v="18878" actId="962"/>
          <ac:graphicFrameMkLst>
            <pc:docMk/>
            <pc:sldMk cId="997465533" sldId="296"/>
            <ac:graphicFrameMk id="5" creationId="{A03DC40C-4C9D-7242-18DC-D31F7669521B}"/>
          </ac:graphicFrameMkLst>
        </pc:graphicFrameChg>
      </pc:sldChg>
      <pc:sldChg chg="modNotesTx">
        <pc:chgData name="Strohminger, Lynsey (DCJS)" userId="b7984f7a-5655-4fc8-9970-18762cfe1147" providerId="ADAL" clId="{C2521033-CC10-4952-8B3B-5386D9D5B15B}" dt="2026-02-05T15:04:07.430" v="140" actId="20577"/>
        <pc:sldMkLst>
          <pc:docMk/>
          <pc:sldMk cId="114604539" sldId="297"/>
        </pc:sldMkLst>
      </pc:sldChg>
      <pc:sldChg chg="modSp mod">
        <pc:chgData name="Strohminger, Lynsey (DCJS)" userId="b7984f7a-5655-4fc8-9970-18762cfe1147" providerId="ADAL" clId="{C2521033-CC10-4952-8B3B-5386D9D5B15B}" dt="2026-02-05T15:08:56.271" v="224" actId="20577"/>
        <pc:sldMkLst>
          <pc:docMk/>
          <pc:sldMk cId="2764352666" sldId="300"/>
        </pc:sldMkLst>
        <pc:graphicFrameChg chg="modGraphic">
          <ac:chgData name="Strohminger, Lynsey (DCJS)" userId="b7984f7a-5655-4fc8-9970-18762cfe1147" providerId="ADAL" clId="{C2521033-CC10-4952-8B3B-5386D9D5B15B}" dt="2026-02-05T15:08:56.271" v="224" actId="20577"/>
          <ac:graphicFrameMkLst>
            <pc:docMk/>
            <pc:sldMk cId="2764352666" sldId="300"/>
            <ac:graphicFrameMk id="20" creationId="{81BD722B-52D4-1A31-6887-7BB75DE377D8}"/>
          </ac:graphicFrameMkLst>
        </pc:graphicFrameChg>
      </pc:sldChg>
      <pc:sldChg chg="modSp mod">
        <pc:chgData name="Strohminger, Lynsey (DCJS)" userId="b7984f7a-5655-4fc8-9970-18762cfe1147" providerId="ADAL" clId="{C2521033-CC10-4952-8B3B-5386D9D5B15B}" dt="2026-02-05T15:13:40.629" v="254" actId="962"/>
        <pc:sldMkLst>
          <pc:docMk/>
          <pc:sldMk cId="991675163" sldId="302"/>
        </pc:sldMkLst>
        <pc:picChg chg="mod">
          <ac:chgData name="Strohminger, Lynsey (DCJS)" userId="b7984f7a-5655-4fc8-9970-18762cfe1147" providerId="ADAL" clId="{C2521033-CC10-4952-8B3B-5386D9D5B15B}" dt="2026-02-05T15:13:40.629" v="254" actId="962"/>
          <ac:picMkLst>
            <pc:docMk/>
            <pc:sldMk cId="991675163" sldId="302"/>
            <ac:picMk id="7" creationId="{24415BCF-08DC-EEBA-7D6A-C2DEA3DEC09A}"/>
          </ac:picMkLst>
        </pc:picChg>
      </pc:sldChg>
      <pc:sldChg chg="modSp mod">
        <pc:chgData name="Strohminger, Lynsey (DCJS)" userId="b7984f7a-5655-4fc8-9970-18762cfe1147" providerId="ADAL" clId="{C2521033-CC10-4952-8B3B-5386D9D5B15B}" dt="2026-02-05T15:34:52.213" v="1807" actId="962"/>
        <pc:sldMkLst>
          <pc:docMk/>
          <pc:sldMk cId="212237352" sldId="303"/>
        </pc:sldMkLst>
        <pc:picChg chg="mod">
          <ac:chgData name="Strohminger, Lynsey (DCJS)" userId="b7984f7a-5655-4fc8-9970-18762cfe1147" providerId="ADAL" clId="{C2521033-CC10-4952-8B3B-5386D9D5B15B}" dt="2026-02-05T15:34:42.988" v="1805" actId="962"/>
          <ac:picMkLst>
            <pc:docMk/>
            <pc:sldMk cId="212237352" sldId="303"/>
            <ac:picMk id="8" creationId="{00000000-0000-0000-0000-000000000000}"/>
          </ac:picMkLst>
        </pc:picChg>
        <pc:cxnChg chg="mod">
          <ac:chgData name="Strohminger, Lynsey (DCJS)" userId="b7984f7a-5655-4fc8-9970-18762cfe1147" providerId="ADAL" clId="{C2521033-CC10-4952-8B3B-5386D9D5B15B}" dt="2026-02-05T15:34:45.702" v="1806" actId="962"/>
          <ac:cxnSpMkLst>
            <pc:docMk/>
            <pc:sldMk cId="212237352" sldId="303"/>
            <ac:cxnSpMk id="10" creationId="{00000000-0000-0000-0000-000000000000}"/>
          </ac:cxnSpMkLst>
        </pc:cxnChg>
        <pc:cxnChg chg="mod">
          <ac:chgData name="Strohminger, Lynsey (DCJS)" userId="b7984f7a-5655-4fc8-9970-18762cfe1147" providerId="ADAL" clId="{C2521033-CC10-4952-8B3B-5386D9D5B15B}" dt="2026-02-05T15:34:52.213" v="1807" actId="962"/>
          <ac:cxnSpMkLst>
            <pc:docMk/>
            <pc:sldMk cId="212237352" sldId="303"/>
            <ac:cxnSpMk id="12" creationId="{00000000-0000-0000-0000-000000000000}"/>
          </ac:cxnSpMkLst>
        </pc:cxnChg>
      </pc:sldChg>
      <pc:sldChg chg="modSp">
        <pc:chgData name="Strohminger, Lynsey (DCJS)" userId="b7984f7a-5655-4fc8-9970-18762cfe1147" providerId="ADAL" clId="{C2521033-CC10-4952-8B3B-5386D9D5B15B}" dt="2026-02-05T15:27:54.737" v="281" actId="962"/>
        <pc:sldMkLst>
          <pc:docMk/>
          <pc:sldMk cId="150358249" sldId="308"/>
        </pc:sldMkLst>
        <pc:graphicFrameChg chg="mod">
          <ac:chgData name="Strohminger, Lynsey (DCJS)" userId="b7984f7a-5655-4fc8-9970-18762cfe1147" providerId="ADAL" clId="{C2521033-CC10-4952-8B3B-5386D9D5B15B}" dt="2026-02-05T15:27:54.737" v="281" actId="962"/>
          <ac:graphicFrameMkLst>
            <pc:docMk/>
            <pc:sldMk cId="150358249" sldId="308"/>
            <ac:graphicFrameMk id="5" creationId="{377A0231-D874-613A-BA3F-0D0AB956DA2B}"/>
          </ac:graphicFrameMkLst>
        </pc:graphicFrameChg>
      </pc:sldChg>
      <pc:sldChg chg="modSp mod">
        <pc:chgData name="Strohminger, Lynsey (DCJS)" userId="b7984f7a-5655-4fc8-9970-18762cfe1147" providerId="ADAL" clId="{C2521033-CC10-4952-8B3B-5386D9D5B15B}" dt="2026-02-05T15:28:56.775" v="526" actId="962"/>
        <pc:sldMkLst>
          <pc:docMk/>
          <pc:sldMk cId="232660802" sldId="309"/>
        </pc:sldMkLst>
        <pc:picChg chg="mod">
          <ac:chgData name="Strohminger, Lynsey (DCJS)" userId="b7984f7a-5655-4fc8-9970-18762cfe1147" providerId="ADAL" clId="{C2521033-CC10-4952-8B3B-5386D9D5B15B}" dt="2026-02-05T15:28:54.172" v="525" actId="962"/>
          <ac:picMkLst>
            <pc:docMk/>
            <pc:sldMk cId="232660802" sldId="309"/>
            <ac:picMk id="4" creationId="{00000000-0000-0000-0000-000000000000}"/>
          </ac:picMkLst>
        </pc:picChg>
        <pc:cxnChg chg="mod">
          <ac:chgData name="Strohminger, Lynsey (DCJS)" userId="b7984f7a-5655-4fc8-9970-18762cfe1147" providerId="ADAL" clId="{C2521033-CC10-4952-8B3B-5386D9D5B15B}" dt="2026-02-05T15:28:56.775" v="526" actId="962"/>
          <ac:cxnSpMkLst>
            <pc:docMk/>
            <pc:sldMk cId="232660802" sldId="309"/>
            <ac:cxnSpMk id="6" creationId="{00000000-0000-0000-0000-000000000000}"/>
          </ac:cxnSpMkLst>
        </pc:cxnChg>
      </pc:sldChg>
      <pc:sldChg chg="modSp mod">
        <pc:chgData name="Strohminger, Lynsey (DCJS)" userId="b7984f7a-5655-4fc8-9970-18762cfe1147" providerId="ADAL" clId="{C2521033-CC10-4952-8B3B-5386D9D5B15B}" dt="2026-02-05T15:31:11.692" v="1689" actId="962"/>
        <pc:sldMkLst>
          <pc:docMk/>
          <pc:sldMk cId="1539615347" sldId="311"/>
        </pc:sldMkLst>
        <pc:picChg chg="mod">
          <ac:chgData name="Strohminger, Lynsey (DCJS)" userId="b7984f7a-5655-4fc8-9970-18762cfe1147" providerId="ADAL" clId="{C2521033-CC10-4952-8B3B-5386D9D5B15B}" dt="2026-02-05T15:31:11.692" v="1689" actId="962"/>
          <ac:picMkLst>
            <pc:docMk/>
            <pc:sldMk cId="1539615347" sldId="311"/>
            <ac:picMk id="4" creationId="{00000000-0000-0000-0000-000000000000}"/>
          </ac:picMkLst>
        </pc:picChg>
      </pc:sldChg>
      <pc:sldChg chg="modSp">
        <pc:chgData name="Strohminger, Lynsey (DCJS)" userId="b7984f7a-5655-4fc8-9970-18762cfe1147" providerId="ADAL" clId="{C2521033-CC10-4952-8B3B-5386D9D5B15B}" dt="2026-02-05T15:32:25.189" v="1801" actId="962"/>
        <pc:sldMkLst>
          <pc:docMk/>
          <pc:sldMk cId="2178875314" sldId="312"/>
        </pc:sldMkLst>
        <pc:graphicFrameChg chg="mod">
          <ac:chgData name="Strohminger, Lynsey (DCJS)" userId="b7984f7a-5655-4fc8-9970-18762cfe1147" providerId="ADAL" clId="{C2521033-CC10-4952-8B3B-5386D9D5B15B}" dt="2026-02-05T15:32:25.189" v="1801" actId="962"/>
          <ac:graphicFrameMkLst>
            <pc:docMk/>
            <pc:sldMk cId="2178875314" sldId="312"/>
            <ac:graphicFrameMk id="5" creationId="{F69801C2-3421-ED14-EC91-3F78E45C4A7F}"/>
          </ac:graphicFrameMkLst>
        </pc:graphicFrameChg>
      </pc:sldChg>
      <pc:sldChg chg="modSp mod">
        <pc:chgData name="Strohminger, Lynsey (DCJS)" userId="b7984f7a-5655-4fc8-9970-18762cfe1147" providerId="ADAL" clId="{C2521033-CC10-4952-8B3B-5386D9D5B15B}" dt="2026-02-05T15:36:17.335" v="1811" actId="962"/>
        <pc:sldMkLst>
          <pc:docMk/>
          <pc:sldMk cId="4054307720" sldId="314"/>
        </pc:sldMkLst>
        <pc:picChg chg="mod">
          <ac:chgData name="Strohminger, Lynsey (DCJS)" userId="b7984f7a-5655-4fc8-9970-18762cfe1147" providerId="ADAL" clId="{C2521033-CC10-4952-8B3B-5386D9D5B15B}" dt="2026-02-05T15:35:52.628" v="1809" actId="962"/>
          <ac:picMkLst>
            <pc:docMk/>
            <pc:sldMk cId="4054307720" sldId="314"/>
            <ac:picMk id="11" creationId="{00000000-0000-0000-0000-000000000000}"/>
          </ac:picMkLst>
        </pc:picChg>
        <pc:cxnChg chg="mod">
          <ac:chgData name="Strohminger, Lynsey (DCJS)" userId="b7984f7a-5655-4fc8-9970-18762cfe1147" providerId="ADAL" clId="{C2521033-CC10-4952-8B3B-5386D9D5B15B}" dt="2026-02-05T15:36:17.335" v="1811" actId="962"/>
          <ac:cxnSpMkLst>
            <pc:docMk/>
            <pc:sldMk cId="4054307720" sldId="314"/>
            <ac:cxnSpMk id="13" creationId="{00000000-0000-0000-0000-000000000000}"/>
          </ac:cxnSpMkLst>
        </pc:cxnChg>
      </pc:sldChg>
      <pc:sldChg chg="modSp mod">
        <pc:chgData name="Strohminger, Lynsey (DCJS)" userId="b7984f7a-5655-4fc8-9970-18762cfe1147" providerId="ADAL" clId="{C2521033-CC10-4952-8B3B-5386D9D5B15B}" dt="2026-02-05T15:44:59.739" v="1817" actId="962"/>
        <pc:sldMkLst>
          <pc:docMk/>
          <pc:sldMk cId="3646003958" sldId="315"/>
        </pc:sldMkLst>
        <pc:picChg chg="mod">
          <ac:chgData name="Strohminger, Lynsey (DCJS)" userId="b7984f7a-5655-4fc8-9970-18762cfe1147" providerId="ADAL" clId="{C2521033-CC10-4952-8B3B-5386D9D5B15B}" dt="2026-02-05T15:44:59.739" v="1817" actId="962"/>
          <ac:picMkLst>
            <pc:docMk/>
            <pc:sldMk cId="3646003958" sldId="315"/>
            <ac:picMk id="4" creationId="{00000000-0000-0000-0000-000000000000}"/>
          </ac:picMkLst>
        </pc:picChg>
      </pc:sldChg>
      <pc:sldChg chg="modSp mod">
        <pc:chgData name="Strohminger, Lynsey (DCJS)" userId="b7984f7a-5655-4fc8-9970-18762cfe1147" providerId="ADAL" clId="{C2521033-CC10-4952-8B3B-5386D9D5B15B}" dt="2026-02-05T15:00:28.948" v="126" actId="13244"/>
        <pc:sldMkLst>
          <pc:docMk/>
          <pc:sldMk cId="1077344010" sldId="321"/>
        </pc:sldMkLst>
        <pc:spChg chg="ord">
          <ac:chgData name="Strohminger, Lynsey (DCJS)" userId="b7984f7a-5655-4fc8-9970-18762cfe1147" providerId="ADAL" clId="{C2521033-CC10-4952-8B3B-5386D9D5B15B}" dt="2026-02-05T15:00:28.948" v="126" actId="13244"/>
          <ac:spMkLst>
            <pc:docMk/>
            <pc:sldMk cId="1077344010" sldId="321"/>
            <ac:spMk id="5" creationId="{F27E079E-5E29-3193-A634-AAF22AA3204E}"/>
          </ac:spMkLst>
        </pc:spChg>
        <pc:graphicFrameChg chg="modGraphic">
          <ac:chgData name="Strohminger, Lynsey (DCJS)" userId="b7984f7a-5655-4fc8-9970-18762cfe1147" providerId="ADAL" clId="{C2521033-CC10-4952-8B3B-5386D9D5B15B}" dt="2026-02-05T14:57:42.443" v="125" actId="20577"/>
          <ac:graphicFrameMkLst>
            <pc:docMk/>
            <pc:sldMk cId="1077344010" sldId="321"/>
            <ac:graphicFrameMk id="3" creationId="{890FF572-7CBD-7E09-5844-99A0E8FFFEF9}"/>
          </ac:graphicFrameMkLst>
        </pc:graphicFrameChg>
      </pc:sldChg>
      <pc:sldChg chg="modSp mod">
        <pc:chgData name="Strohminger, Lynsey (DCJS)" userId="b7984f7a-5655-4fc8-9970-18762cfe1147" providerId="ADAL" clId="{C2521033-CC10-4952-8B3B-5386D9D5B15B}" dt="2026-02-05T19:16:18.299" v="7223" actId="962"/>
        <pc:sldMkLst>
          <pc:docMk/>
          <pc:sldMk cId="1874538805" sldId="328"/>
        </pc:sldMkLst>
        <pc:picChg chg="mod">
          <ac:chgData name="Strohminger, Lynsey (DCJS)" userId="b7984f7a-5655-4fc8-9970-18762cfe1147" providerId="ADAL" clId="{C2521033-CC10-4952-8B3B-5386D9D5B15B}" dt="2026-02-05T19:16:18.299" v="7223" actId="962"/>
          <ac:picMkLst>
            <pc:docMk/>
            <pc:sldMk cId="1874538805" sldId="328"/>
            <ac:picMk id="6" creationId="{084A5C0A-E3E8-098D-46DE-5070B0732CCA}"/>
          </ac:picMkLst>
        </pc:picChg>
      </pc:sldChg>
      <pc:sldChg chg="modSp mod">
        <pc:chgData name="Strohminger, Lynsey (DCJS)" userId="b7984f7a-5655-4fc8-9970-18762cfe1147" providerId="ADAL" clId="{C2521033-CC10-4952-8B3B-5386D9D5B15B}" dt="2026-02-05T19:14:22.850" v="6909" actId="962"/>
        <pc:sldMkLst>
          <pc:docMk/>
          <pc:sldMk cId="217875164" sldId="329"/>
        </pc:sldMkLst>
        <pc:picChg chg="mod">
          <ac:chgData name="Strohminger, Lynsey (DCJS)" userId="b7984f7a-5655-4fc8-9970-18762cfe1147" providerId="ADAL" clId="{C2521033-CC10-4952-8B3B-5386D9D5B15B}" dt="2026-02-05T19:14:22.850" v="6909" actId="962"/>
          <ac:picMkLst>
            <pc:docMk/>
            <pc:sldMk cId="217875164" sldId="329"/>
            <ac:picMk id="6" creationId="{EEF1F37A-DDBC-80ED-686C-C02D626754E0}"/>
          </ac:picMkLst>
        </pc:picChg>
      </pc:sldChg>
      <pc:sldChg chg="modSp mod">
        <pc:chgData name="Strohminger, Lynsey (DCJS)" userId="b7984f7a-5655-4fc8-9970-18762cfe1147" providerId="ADAL" clId="{C2521033-CC10-4952-8B3B-5386D9D5B15B}" dt="2026-02-05T19:17:55.425" v="7604" actId="962"/>
        <pc:sldMkLst>
          <pc:docMk/>
          <pc:sldMk cId="1996497571" sldId="331"/>
        </pc:sldMkLst>
        <pc:picChg chg="mod">
          <ac:chgData name="Strohminger, Lynsey (DCJS)" userId="b7984f7a-5655-4fc8-9970-18762cfe1147" providerId="ADAL" clId="{C2521033-CC10-4952-8B3B-5386D9D5B15B}" dt="2026-02-05T19:17:55.425" v="7604" actId="962"/>
          <ac:picMkLst>
            <pc:docMk/>
            <pc:sldMk cId="1996497571" sldId="331"/>
            <ac:picMk id="4" creationId="{00000000-0000-0000-0000-000000000000}"/>
          </ac:picMkLst>
        </pc:picChg>
      </pc:sldChg>
      <pc:sldChg chg="addSp delSp modSp mod">
        <pc:chgData name="Strohminger, Lynsey (DCJS)" userId="b7984f7a-5655-4fc8-9970-18762cfe1147" providerId="ADAL" clId="{C2521033-CC10-4952-8B3B-5386D9D5B15B}" dt="2026-02-05T15:18:58.004" v="257" actId="478"/>
        <pc:sldMkLst>
          <pc:docMk/>
          <pc:sldMk cId="1550343093" sldId="333"/>
        </pc:sldMkLst>
        <pc:spChg chg="del mod">
          <ac:chgData name="Strohminger, Lynsey (DCJS)" userId="b7984f7a-5655-4fc8-9970-18762cfe1147" providerId="ADAL" clId="{C2521033-CC10-4952-8B3B-5386D9D5B15B}" dt="2026-02-05T15:18:55.622" v="256" actId="478"/>
          <ac:spMkLst>
            <pc:docMk/>
            <pc:sldMk cId="1550343093" sldId="333"/>
            <ac:spMk id="3" creationId="{A633144D-D8E0-13D4-0A42-62F5D7063F33}"/>
          </ac:spMkLst>
        </pc:spChg>
        <pc:spChg chg="add del mod">
          <ac:chgData name="Strohminger, Lynsey (DCJS)" userId="b7984f7a-5655-4fc8-9970-18762cfe1147" providerId="ADAL" clId="{C2521033-CC10-4952-8B3B-5386D9D5B15B}" dt="2026-02-05T15:18:58.004" v="257" actId="478"/>
          <ac:spMkLst>
            <pc:docMk/>
            <pc:sldMk cId="1550343093" sldId="333"/>
            <ac:spMk id="7" creationId="{8CA57B97-E458-B2D7-F14E-555AD64F8866}"/>
          </ac:spMkLst>
        </pc:spChg>
      </pc:sldChg>
      <pc:sldChg chg="modSp mod">
        <pc:chgData name="Strohminger, Lynsey (DCJS)" userId="b7984f7a-5655-4fc8-9970-18762cfe1147" providerId="ADAL" clId="{C2521033-CC10-4952-8B3B-5386D9D5B15B}" dt="2026-02-05T15:23:49.800" v="265" actId="13244"/>
        <pc:sldMkLst>
          <pc:docMk/>
          <pc:sldMk cId="991730644" sldId="335"/>
        </pc:sldMkLst>
        <pc:spChg chg="mod">
          <ac:chgData name="Strohminger, Lynsey (DCJS)" userId="b7984f7a-5655-4fc8-9970-18762cfe1147" providerId="ADAL" clId="{C2521033-CC10-4952-8B3B-5386D9D5B15B}" dt="2026-02-05T15:23:24.223" v="262" actId="20577"/>
          <ac:spMkLst>
            <pc:docMk/>
            <pc:sldMk cId="991730644" sldId="335"/>
            <ac:spMk id="3" creationId="{F970F7A4-4098-66D2-311F-A45237EA3133}"/>
          </ac:spMkLst>
        </pc:spChg>
        <pc:spChg chg="mod ord">
          <ac:chgData name="Strohminger, Lynsey (DCJS)" userId="b7984f7a-5655-4fc8-9970-18762cfe1147" providerId="ADAL" clId="{C2521033-CC10-4952-8B3B-5386D9D5B15B}" dt="2026-02-05T15:23:49.800" v="265" actId="13244"/>
          <ac:spMkLst>
            <pc:docMk/>
            <pc:sldMk cId="991730644" sldId="335"/>
            <ac:spMk id="4" creationId="{37393B0B-CA84-DFB3-2921-3621C1BE96D4}"/>
          </ac:spMkLst>
        </pc:spChg>
        <pc:spChg chg="ord">
          <ac:chgData name="Strohminger, Lynsey (DCJS)" userId="b7984f7a-5655-4fc8-9970-18762cfe1147" providerId="ADAL" clId="{C2521033-CC10-4952-8B3B-5386D9D5B15B}" dt="2026-02-05T15:23:33.239" v="263" actId="13244"/>
          <ac:spMkLst>
            <pc:docMk/>
            <pc:sldMk cId="991730644" sldId="335"/>
            <ac:spMk id="5" creationId="{234E63B2-44FF-02E9-FC62-A3EC65CEF6AC}"/>
          </ac:spMkLst>
        </pc:spChg>
      </pc:sldChg>
      <pc:sldChg chg="modSp mod">
        <pc:chgData name="Strohminger, Lynsey (DCJS)" userId="b7984f7a-5655-4fc8-9970-18762cfe1147" providerId="ADAL" clId="{C2521033-CC10-4952-8B3B-5386D9D5B15B}" dt="2026-02-05T15:24:03.831" v="267" actId="13244"/>
        <pc:sldMkLst>
          <pc:docMk/>
          <pc:sldMk cId="2885953948" sldId="336"/>
        </pc:sldMkLst>
        <pc:spChg chg="mod ord">
          <ac:chgData name="Strohminger, Lynsey (DCJS)" userId="b7984f7a-5655-4fc8-9970-18762cfe1147" providerId="ADAL" clId="{C2521033-CC10-4952-8B3B-5386D9D5B15B}" dt="2026-02-05T15:24:03.831" v="267" actId="13244"/>
          <ac:spMkLst>
            <pc:docMk/>
            <pc:sldMk cId="2885953948" sldId="336"/>
            <ac:spMk id="4" creationId="{25E6678F-11D3-1EB4-502E-45751E4469B3}"/>
          </ac:spMkLst>
        </pc:spChg>
      </pc:sldChg>
      <pc:sldChg chg="modSp mod">
        <pc:chgData name="Strohminger, Lynsey (DCJS)" userId="b7984f7a-5655-4fc8-9970-18762cfe1147" providerId="ADAL" clId="{C2521033-CC10-4952-8B3B-5386D9D5B15B}" dt="2026-02-06T19:27:25.698" v="19077" actId="33553"/>
        <pc:sldMkLst>
          <pc:docMk/>
          <pc:sldMk cId="1957759583" sldId="337"/>
        </pc:sldMkLst>
        <pc:spChg chg="mod">
          <ac:chgData name="Strohminger, Lynsey (DCJS)" userId="b7984f7a-5655-4fc8-9970-18762cfe1147" providerId="ADAL" clId="{C2521033-CC10-4952-8B3B-5386D9D5B15B}" dt="2026-02-06T19:27:25.698" v="19077" actId="33553"/>
          <ac:spMkLst>
            <pc:docMk/>
            <pc:sldMk cId="1957759583" sldId="337"/>
            <ac:spMk id="8" creationId="{F34FCA52-57E7-9E20-5769-5425C9111DAB}"/>
          </ac:spMkLst>
        </pc:spChg>
      </pc:sldChg>
      <pc:sldChg chg="modSp">
        <pc:chgData name="Strohminger, Lynsey (DCJS)" userId="b7984f7a-5655-4fc8-9970-18762cfe1147" providerId="ADAL" clId="{C2521033-CC10-4952-8B3B-5386D9D5B15B}" dt="2026-02-05T15:06:03.520" v="182" actId="962"/>
        <pc:sldMkLst>
          <pc:docMk/>
          <pc:sldMk cId="4087654983" sldId="338"/>
        </pc:sldMkLst>
        <pc:graphicFrameChg chg="mod">
          <ac:chgData name="Strohminger, Lynsey (DCJS)" userId="b7984f7a-5655-4fc8-9970-18762cfe1147" providerId="ADAL" clId="{C2521033-CC10-4952-8B3B-5386D9D5B15B}" dt="2026-02-05T15:06:03.520" v="182" actId="962"/>
          <ac:graphicFrameMkLst>
            <pc:docMk/>
            <pc:sldMk cId="4087654983" sldId="338"/>
            <ac:graphicFrameMk id="11" creationId="{4A4021E5-9EEC-B0E2-F51F-C48069BD4FEC}"/>
          </ac:graphicFrameMkLst>
        </pc:graphicFrameChg>
      </pc:sldChg>
      <pc:sldChg chg="modSp mod">
        <pc:chgData name="Strohminger, Lynsey (DCJS)" userId="b7984f7a-5655-4fc8-9970-18762cfe1147" providerId="ADAL" clId="{C2521033-CC10-4952-8B3B-5386D9D5B15B}" dt="2026-02-06T19:27:23.764" v="19076" actId="33553"/>
        <pc:sldMkLst>
          <pc:docMk/>
          <pc:sldMk cId="182213499" sldId="339"/>
        </pc:sldMkLst>
        <pc:spChg chg="mod ord">
          <ac:chgData name="Strohminger, Lynsey (DCJS)" userId="b7984f7a-5655-4fc8-9970-18762cfe1147" providerId="ADAL" clId="{C2521033-CC10-4952-8B3B-5386D9D5B15B}" dt="2026-02-06T19:27:23.764" v="19076" actId="33553"/>
          <ac:spMkLst>
            <pc:docMk/>
            <pc:sldMk cId="182213499" sldId="339"/>
            <ac:spMk id="3" creationId="{6E0B84DD-3CEB-2B59-61C8-03D4C6D98C3B}"/>
          </ac:spMkLst>
        </pc:spChg>
        <pc:spChg chg="ord">
          <ac:chgData name="Strohminger, Lynsey (DCJS)" userId="b7984f7a-5655-4fc8-9970-18762cfe1147" providerId="ADAL" clId="{C2521033-CC10-4952-8B3B-5386D9D5B15B}" dt="2026-02-05T15:06:53.779" v="183" actId="13244"/>
          <ac:spMkLst>
            <pc:docMk/>
            <pc:sldMk cId="182213499" sldId="339"/>
            <ac:spMk id="5" creationId="{D5249643-A983-26F9-EBF1-4DA1F8497786}"/>
          </ac:spMkLst>
        </pc:spChg>
        <pc:graphicFrameChg chg="mod">
          <ac:chgData name="Strohminger, Lynsey (DCJS)" userId="b7984f7a-5655-4fc8-9970-18762cfe1147" providerId="ADAL" clId="{C2521033-CC10-4952-8B3B-5386D9D5B15B}" dt="2026-02-05T15:07:15.820" v="221" actId="962"/>
          <ac:graphicFrameMkLst>
            <pc:docMk/>
            <pc:sldMk cId="182213499" sldId="339"/>
            <ac:graphicFrameMk id="4" creationId="{EF45240A-2337-4352-177B-E2C1F8D6BAB7}"/>
          </ac:graphicFrameMkLst>
        </pc:graphicFrameChg>
      </pc:sldChg>
      <pc:sldChg chg="modSp mod">
        <pc:chgData name="Strohminger, Lynsey (DCJS)" userId="b7984f7a-5655-4fc8-9970-18762cfe1147" providerId="ADAL" clId="{C2521033-CC10-4952-8B3B-5386D9D5B15B}" dt="2026-02-06T19:25:23.096" v="19064" actId="13244"/>
        <pc:sldMkLst>
          <pc:docMk/>
          <pc:sldMk cId="3806905303" sldId="346"/>
        </pc:sldMkLst>
        <pc:picChg chg="mod">
          <ac:chgData name="Strohminger, Lynsey (DCJS)" userId="b7984f7a-5655-4fc8-9970-18762cfe1147" providerId="ADAL" clId="{C2521033-CC10-4952-8B3B-5386D9D5B15B}" dt="2026-02-05T15:30:07.307" v="941" actId="962"/>
          <ac:picMkLst>
            <pc:docMk/>
            <pc:sldMk cId="3806905303" sldId="346"/>
            <ac:picMk id="12" creationId="{4FA4BFB3-99B9-C1A1-516E-49CD69E21EA6}"/>
          </ac:picMkLst>
        </pc:picChg>
        <pc:picChg chg="mod ord">
          <ac:chgData name="Strohminger, Lynsey (DCJS)" userId="b7984f7a-5655-4fc8-9970-18762cfe1147" providerId="ADAL" clId="{C2521033-CC10-4952-8B3B-5386D9D5B15B}" dt="2026-02-06T19:25:23.096" v="19064" actId="13244"/>
          <ac:picMkLst>
            <pc:docMk/>
            <pc:sldMk cId="3806905303" sldId="346"/>
            <ac:picMk id="14" creationId="{5E875B6A-E1F9-0CF4-269C-81D731BF0B9A}"/>
          </ac:picMkLst>
        </pc:picChg>
        <pc:cxnChg chg="mod">
          <ac:chgData name="Strohminger, Lynsey (DCJS)" userId="b7984f7a-5655-4fc8-9970-18762cfe1147" providerId="ADAL" clId="{C2521033-CC10-4952-8B3B-5386D9D5B15B}" dt="2026-02-05T15:29:50.880" v="867" actId="962"/>
          <ac:cxnSpMkLst>
            <pc:docMk/>
            <pc:sldMk cId="3806905303" sldId="346"/>
            <ac:cxnSpMk id="8" creationId="{00000000-0000-0000-0000-000000000000}"/>
          </ac:cxnSpMkLst>
        </pc:cxnChg>
      </pc:sldChg>
      <pc:sldChg chg="modSp mod">
        <pc:chgData name="Strohminger, Lynsey (DCJS)" userId="b7984f7a-5655-4fc8-9970-18762cfe1147" providerId="ADAL" clId="{C2521033-CC10-4952-8B3B-5386D9D5B15B}" dt="2026-02-05T15:41:30.045" v="1815" actId="13244"/>
        <pc:sldMkLst>
          <pc:docMk/>
          <pc:sldMk cId="1756743617" sldId="347"/>
        </pc:sldMkLst>
        <pc:spChg chg="ord">
          <ac:chgData name="Strohminger, Lynsey (DCJS)" userId="b7984f7a-5655-4fc8-9970-18762cfe1147" providerId="ADAL" clId="{C2521033-CC10-4952-8B3B-5386D9D5B15B}" dt="2026-02-05T15:41:23.235" v="1814" actId="13244"/>
          <ac:spMkLst>
            <pc:docMk/>
            <pc:sldMk cId="1756743617" sldId="347"/>
            <ac:spMk id="4" creationId="{A85A0435-D891-8AE4-A382-0D5B516A5241}"/>
          </ac:spMkLst>
        </pc:spChg>
        <pc:spChg chg="ord">
          <ac:chgData name="Strohminger, Lynsey (DCJS)" userId="b7984f7a-5655-4fc8-9970-18762cfe1147" providerId="ADAL" clId="{C2521033-CC10-4952-8B3B-5386D9D5B15B}" dt="2026-02-05T15:41:30.045" v="1815" actId="13244"/>
          <ac:spMkLst>
            <pc:docMk/>
            <pc:sldMk cId="1756743617" sldId="347"/>
            <ac:spMk id="6" creationId="{321D8180-BB81-4A40-061C-9F69C45D2BAD}"/>
          </ac:spMkLst>
        </pc:spChg>
        <pc:picChg chg="mod">
          <ac:chgData name="Strohminger, Lynsey (DCJS)" userId="b7984f7a-5655-4fc8-9970-18762cfe1147" providerId="ADAL" clId="{C2521033-CC10-4952-8B3B-5386D9D5B15B}" dt="2026-02-05T15:41:17.715" v="1813" actId="962"/>
          <ac:picMkLst>
            <pc:docMk/>
            <pc:sldMk cId="1756743617" sldId="347"/>
            <ac:picMk id="5" creationId="{583CF03E-5A8F-4664-FAF0-A1827D732899}"/>
          </ac:picMkLst>
        </pc:picChg>
      </pc:sldChg>
      <pc:sldChg chg="modSp mod">
        <pc:chgData name="Strohminger, Lynsey (DCJS)" userId="b7984f7a-5655-4fc8-9970-18762cfe1147" providerId="ADAL" clId="{C2521033-CC10-4952-8B3B-5386D9D5B15B}" dt="2026-02-06T19:27:27.073" v="19078" actId="33553"/>
        <pc:sldMkLst>
          <pc:docMk/>
          <pc:sldMk cId="3573392478" sldId="348"/>
        </pc:sldMkLst>
        <pc:spChg chg="mod ord">
          <ac:chgData name="Strohminger, Lynsey (DCJS)" userId="b7984f7a-5655-4fc8-9970-18762cfe1147" providerId="ADAL" clId="{C2521033-CC10-4952-8B3B-5386D9D5B15B}" dt="2026-02-06T19:27:27.073" v="19078" actId="33553"/>
          <ac:spMkLst>
            <pc:docMk/>
            <pc:sldMk cId="3573392478" sldId="348"/>
            <ac:spMk id="6" creationId="{02A9DCEC-31BF-0A98-9600-DE4F9874513C}"/>
          </ac:spMkLst>
        </pc:spChg>
        <pc:spChg chg="ord">
          <ac:chgData name="Strohminger, Lynsey (DCJS)" userId="b7984f7a-5655-4fc8-9970-18762cfe1147" providerId="ADAL" clId="{C2521033-CC10-4952-8B3B-5386D9D5B15B}" dt="2026-02-06T19:25:50.888" v="19066" actId="13244"/>
          <ac:spMkLst>
            <pc:docMk/>
            <pc:sldMk cId="3573392478" sldId="348"/>
            <ac:spMk id="14" creationId="{67E268A7-AEFD-779A-E35C-523FC3785CBD}"/>
          </ac:spMkLst>
        </pc:spChg>
        <pc:picChg chg="mod">
          <ac:chgData name="Strohminger, Lynsey (DCJS)" userId="b7984f7a-5655-4fc8-9970-18762cfe1147" providerId="ADAL" clId="{C2521033-CC10-4952-8B3B-5386D9D5B15B}" dt="2026-02-05T15:49:46.930" v="1819" actId="962"/>
          <ac:picMkLst>
            <pc:docMk/>
            <pc:sldMk cId="3573392478" sldId="348"/>
            <ac:picMk id="2" creationId="{E0F54775-2FB3-09A5-231D-59E62B3CDD53}"/>
          </ac:picMkLst>
        </pc:picChg>
        <pc:cxnChg chg="mod">
          <ac:chgData name="Strohminger, Lynsey (DCJS)" userId="b7984f7a-5655-4fc8-9970-18762cfe1147" providerId="ADAL" clId="{C2521033-CC10-4952-8B3B-5386D9D5B15B}" dt="2026-02-05T15:49:55.486" v="1820" actId="962"/>
          <ac:cxnSpMkLst>
            <pc:docMk/>
            <pc:sldMk cId="3573392478" sldId="348"/>
            <ac:cxnSpMk id="9" creationId="{74181B55-2ACF-7862-181F-37A5CF69EE23}"/>
          </ac:cxnSpMkLst>
        </pc:cxnChg>
      </pc:sldChg>
      <pc:sldChg chg="modSp mod">
        <pc:chgData name="Strohminger, Lynsey (DCJS)" userId="b7984f7a-5655-4fc8-9970-18762cfe1147" providerId="ADAL" clId="{C2521033-CC10-4952-8B3B-5386D9D5B15B}" dt="2026-02-05T19:12:55.233" v="6537" actId="962"/>
        <pc:sldMkLst>
          <pc:docMk/>
          <pc:sldMk cId="2118370928" sldId="349"/>
        </pc:sldMkLst>
        <pc:picChg chg="mod">
          <ac:chgData name="Strohminger, Lynsey (DCJS)" userId="b7984f7a-5655-4fc8-9970-18762cfe1147" providerId="ADAL" clId="{C2521033-CC10-4952-8B3B-5386D9D5B15B}" dt="2026-02-05T19:12:55.233" v="6537" actId="962"/>
          <ac:picMkLst>
            <pc:docMk/>
            <pc:sldMk cId="2118370928" sldId="349"/>
            <ac:picMk id="5" creationId="{267916D3-CE28-9B43-D531-12C8393BFF02}"/>
          </ac:picMkLst>
        </pc:picChg>
      </pc:sldChg>
      <pc:sldChg chg="modSp">
        <pc:chgData name="Strohminger, Lynsey (DCJS)" userId="b7984f7a-5655-4fc8-9970-18762cfe1147" providerId="ADAL" clId="{C2521033-CC10-4952-8B3B-5386D9D5B15B}" dt="2026-02-05T19:16:57.142" v="7280" actId="962"/>
        <pc:sldMkLst>
          <pc:docMk/>
          <pc:sldMk cId="320571315" sldId="350"/>
        </pc:sldMkLst>
        <pc:graphicFrameChg chg="mod">
          <ac:chgData name="Strohminger, Lynsey (DCJS)" userId="b7984f7a-5655-4fc8-9970-18762cfe1147" providerId="ADAL" clId="{C2521033-CC10-4952-8B3B-5386D9D5B15B}" dt="2026-02-05T19:16:57.142" v="7280" actId="962"/>
          <ac:graphicFrameMkLst>
            <pc:docMk/>
            <pc:sldMk cId="320571315" sldId="350"/>
            <ac:graphicFrameMk id="5" creationId="{F4BA99AA-D864-4A98-B2AF-4BCB4FE1B039}"/>
          </ac:graphicFrameMkLst>
        </pc:graphicFrameChg>
      </pc:sldChg>
      <pc:sldChg chg="modSp mod">
        <pc:chgData name="Strohminger, Lynsey (DCJS)" userId="b7984f7a-5655-4fc8-9970-18762cfe1147" providerId="ADAL" clId="{C2521033-CC10-4952-8B3B-5386D9D5B15B}" dt="2026-02-05T19:21:29.867" v="8136" actId="962"/>
        <pc:sldMkLst>
          <pc:docMk/>
          <pc:sldMk cId="1154950184" sldId="352"/>
        </pc:sldMkLst>
        <pc:picChg chg="mod">
          <ac:chgData name="Strohminger, Lynsey (DCJS)" userId="b7984f7a-5655-4fc8-9970-18762cfe1147" providerId="ADAL" clId="{C2521033-CC10-4952-8B3B-5386D9D5B15B}" dt="2026-02-05T19:21:29.867" v="8136" actId="962"/>
          <ac:picMkLst>
            <pc:docMk/>
            <pc:sldMk cId="1154950184" sldId="352"/>
            <ac:picMk id="7" creationId="{60F08439-0AA9-ADF0-EAE9-B8023579D3DC}"/>
          </ac:picMkLst>
        </pc:picChg>
      </pc:sldChg>
      <pc:sldChg chg="modSp">
        <pc:chgData name="Strohminger, Lynsey (DCJS)" userId="b7984f7a-5655-4fc8-9970-18762cfe1147" providerId="ADAL" clId="{C2521033-CC10-4952-8B3B-5386D9D5B15B}" dt="2026-02-05T19:24:26.368" v="8344" actId="962"/>
        <pc:sldMkLst>
          <pc:docMk/>
          <pc:sldMk cId="149704483" sldId="353"/>
        </pc:sldMkLst>
        <pc:picChg chg="mod">
          <ac:chgData name="Strohminger, Lynsey (DCJS)" userId="b7984f7a-5655-4fc8-9970-18762cfe1147" providerId="ADAL" clId="{C2521033-CC10-4952-8B3B-5386D9D5B15B}" dt="2026-02-05T19:24:26.368" v="8344" actId="962"/>
          <ac:picMkLst>
            <pc:docMk/>
            <pc:sldMk cId="149704483" sldId="353"/>
            <ac:picMk id="1026" creationId="{3D441F89-E0AF-1F7D-CC6B-AD0FAB631F32}"/>
          </ac:picMkLst>
        </pc:picChg>
      </pc:sldChg>
      <pc:sldChg chg="modSp mod">
        <pc:chgData name="Strohminger, Lynsey (DCJS)" userId="b7984f7a-5655-4fc8-9970-18762cfe1147" providerId="ADAL" clId="{C2521033-CC10-4952-8B3B-5386D9D5B15B}" dt="2026-02-05T19:26:28.633" v="9070" actId="962"/>
        <pc:sldMkLst>
          <pc:docMk/>
          <pc:sldMk cId="3608255422" sldId="354"/>
        </pc:sldMkLst>
        <pc:picChg chg="mod">
          <ac:chgData name="Strohminger, Lynsey (DCJS)" userId="b7984f7a-5655-4fc8-9970-18762cfe1147" providerId="ADAL" clId="{C2521033-CC10-4952-8B3B-5386D9D5B15B}" dt="2026-02-05T19:26:28.633" v="9070" actId="962"/>
          <ac:picMkLst>
            <pc:docMk/>
            <pc:sldMk cId="3608255422" sldId="354"/>
            <ac:picMk id="6" creationId="{71E1C5F2-F03E-4761-B1CC-8C273B7C06AC}"/>
          </ac:picMkLst>
        </pc:picChg>
      </pc:sldChg>
      <pc:sldChg chg="modSp mod">
        <pc:chgData name="Strohminger, Lynsey (DCJS)" userId="b7984f7a-5655-4fc8-9970-18762cfe1147" providerId="ADAL" clId="{C2521033-CC10-4952-8B3B-5386D9D5B15B}" dt="2026-02-06T18:40:03.477" v="9446" actId="962"/>
        <pc:sldMkLst>
          <pc:docMk/>
          <pc:sldMk cId="621827720" sldId="355"/>
        </pc:sldMkLst>
        <pc:picChg chg="mod">
          <ac:chgData name="Strohminger, Lynsey (DCJS)" userId="b7984f7a-5655-4fc8-9970-18762cfe1147" providerId="ADAL" clId="{C2521033-CC10-4952-8B3B-5386D9D5B15B}" dt="2026-02-06T18:40:03.477" v="9446" actId="962"/>
          <ac:picMkLst>
            <pc:docMk/>
            <pc:sldMk cId="621827720" sldId="355"/>
            <ac:picMk id="6" creationId="{A166AB47-93CC-FE4A-8522-76EC20994A1B}"/>
          </ac:picMkLst>
        </pc:picChg>
      </pc:sldChg>
      <pc:sldChg chg="modSp mod">
        <pc:chgData name="Strohminger, Lynsey (DCJS)" userId="b7984f7a-5655-4fc8-9970-18762cfe1147" providerId="ADAL" clId="{C2521033-CC10-4952-8B3B-5386D9D5B15B}" dt="2026-02-06T18:42:10.806" v="9874" actId="13244"/>
        <pc:sldMkLst>
          <pc:docMk/>
          <pc:sldMk cId="3306237444" sldId="356"/>
        </pc:sldMkLst>
        <pc:picChg chg="mod ord">
          <ac:chgData name="Strohminger, Lynsey (DCJS)" userId="b7984f7a-5655-4fc8-9970-18762cfe1147" providerId="ADAL" clId="{C2521033-CC10-4952-8B3B-5386D9D5B15B}" dt="2026-02-06T18:42:10.806" v="9874" actId="13244"/>
          <ac:picMkLst>
            <pc:docMk/>
            <pc:sldMk cId="3306237444" sldId="356"/>
            <ac:picMk id="4" creationId="{B5C46EBB-BB06-F445-8BD5-472B2C521E02}"/>
          </ac:picMkLst>
        </pc:picChg>
      </pc:sldChg>
      <pc:sldChg chg="modSp mod">
        <pc:chgData name="Strohminger, Lynsey (DCJS)" userId="b7984f7a-5655-4fc8-9970-18762cfe1147" providerId="ADAL" clId="{C2521033-CC10-4952-8B3B-5386D9D5B15B}" dt="2026-02-06T18:43:06.499" v="10248" actId="962"/>
        <pc:sldMkLst>
          <pc:docMk/>
          <pc:sldMk cId="145188372" sldId="357"/>
        </pc:sldMkLst>
        <pc:picChg chg="mod">
          <ac:chgData name="Strohminger, Lynsey (DCJS)" userId="b7984f7a-5655-4fc8-9970-18762cfe1147" providerId="ADAL" clId="{C2521033-CC10-4952-8B3B-5386D9D5B15B}" dt="2026-02-06T18:43:06.499" v="10248" actId="962"/>
          <ac:picMkLst>
            <pc:docMk/>
            <pc:sldMk cId="145188372" sldId="357"/>
            <ac:picMk id="4" creationId="{7DC80E84-A898-04A3-14D9-EFD981EFD8DE}"/>
          </ac:picMkLst>
        </pc:picChg>
      </pc:sldChg>
      <pc:sldChg chg="modSp mod">
        <pc:chgData name="Strohminger, Lynsey (DCJS)" userId="b7984f7a-5655-4fc8-9970-18762cfe1147" providerId="ADAL" clId="{C2521033-CC10-4952-8B3B-5386D9D5B15B}" dt="2026-02-06T18:47:24.138" v="11505" actId="962"/>
        <pc:sldMkLst>
          <pc:docMk/>
          <pc:sldMk cId="2622666419" sldId="358"/>
        </pc:sldMkLst>
        <pc:picChg chg="mod">
          <ac:chgData name="Strohminger, Lynsey (DCJS)" userId="b7984f7a-5655-4fc8-9970-18762cfe1147" providerId="ADAL" clId="{C2521033-CC10-4952-8B3B-5386D9D5B15B}" dt="2026-02-06T18:47:24.138" v="11505" actId="962"/>
          <ac:picMkLst>
            <pc:docMk/>
            <pc:sldMk cId="2622666419" sldId="358"/>
            <ac:picMk id="11" creationId="{5377810B-3CE9-5CC0-7A0C-367C4C4EFEA9}"/>
          </ac:picMkLst>
        </pc:picChg>
      </pc:sldChg>
      <pc:sldChg chg="modSp mod">
        <pc:chgData name="Strohminger, Lynsey (DCJS)" userId="b7984f7a-5655-4fc8-9970-18762cfe1147" providerId="ADAL" clId="{C2521033-CC10-4952-8B3B-5386D9D5B15B}" dt="2026-02-06T18:48:52.011" v="12539" actId="962"/>
        <pc:sldMkLst>
          <pc:docMk/>
          <pc:sldMk cId="3650968564" sldId="359"/>
        </pc:sldMkLst>
        <pc:picChg chg="mod">
          <ac:chgData name="Strohminger, Lynsey (DCJS)" userId="b7984f7a-5655-4fc8-9970-18762cfe1147" providerId="ADAL" clId="{C2521033-CC10-4952-8B3B-5386D9D5B15B}" dt="2026-02-06T18:48:52.011" v="12539" actId="962"/>
          <ac:picMkLst>
            <pc:docMk/>
            <pc:sldMk cId="3650968564" sldId="359"/>
            <ac:picMk id="5" creationId="{F8A55BC5-C043-9D01-1036-44B64F6CE20D}"/>
          </ac:picMkLst>
        </pc:picChg>
      </pc:sldChg>
      <pc:sldChg chg="modSp mod">
        <pc:chgData name="Strohminger, Lynsey (DCJS)" userId="b7984f7a-5655-4fc8-9970-18762cfe1147" providerId="ADAL" clId="{C2521033-CC10-4952-8B3B-5386D9D5B15B}" dt="2026-02-06T18:50:45.930" v="13015" actId="962"/>
        <pc:sldMkLst>
          <pc:docMk/>
          <pc:sldMk cId="3854760244" sldId="360"/>
        </pc:sldMkLst>
        <pc:picChg chg="mod">
          <ac:chgData name="Strohminger, Lynsey (DCJS)" userId="b7984f7a-5655-4fc8-9970-18762cfe1147" providerId="ADAL" clId="{C2521033-CC10-4952-8B3B-5386D9D5B15B}" dt="2026-02-06T18:50:45.930" v="13015" actId="962"/>
          <ac:picMkLst>
            <pc:docMk/>
            <pc:sldMk cId="3854760244" sldId="360"/>
            <ac:picMk id="5" creationId="{69FB58C0-6D7A-DED9-A93E-1F25B62F21F9}"/>
          </ac:picMkLst>
        </pc:picChg>
      </pc:sldChg>
      <pc:sldChg chg="addSp delSp modSp mod">
        <pc:chgData name="Strohminger, Lynsey (DCJS)" userId="b7984f7a-5655-4fc8-9970-18762cfe1147" providerId="ADAL" clId="{C2521033-CC10-4952-8B3B-5386D9D5B15B}" dt="2026-02-06T19:26:42.223" v="19074" actId="13244"/>
        <pc:sldMkLst>
          <pc:docMk/>
          <pc:sldMk cId="3954136487" sldId="361"/>
        </pc:sldMkLst>
        <pc:spChg chg="del mod">
          <ac:chgData name="Strohminger, Lynsey (DCJS)" userId="b7984f7a-5655-4fc8-9970-18762cfe1147" providerId="ADAL" clId="{C2521033-CC10-4952-8B3B-5386D9D5B15B}" dt="2026-02-06T19:25:05.306" v="19061" actId="478"/>
          <ac:spMkLst>
            <pc:docMk/>
            <pc:sldMk cId="3954136487" sldId="361"/>
            <ac:spMk id="3" creationId="{71EA3112-0769-1544-30ED-CC7C440875A9}"/>
          </ac:spMkLst>
        </pc:spChg>
        <pc:spChg chg="ord">
          <ac:chgData name="Strohminger, Lynsey (DCJS)" userId="b7984f7a-5655-4fc8-9970-18762cfe1147" providerId="ADAL" clId="{C2521033-CC10-4952-8B3B-5386D9D5B15B}" dt="2026-02-06T19:26:39.351" v="19073" actId="13244"/>
          <ac:spMkLst>
            <pc:docMk/>
            <pc:sldMk cId="3954136487" sldId="361"/>
            <ac:spMk id="4" creationId="{D5894615-E8D7-85A6-8CEE-7E93400A0F92}"/>
          </ac:spMkLst>
        </pc:spChg>
        <pc:spChg chg="add del mod">
          <ac:chgData name="Strohminger, Lynsey (DCJS)" userId="b7984f7a-5655-4fc8-9970-18762cfe1147" providerId="ADAL" clId="{C2521033-CC10-4952-8B3B-5386D9D5B15B}" dt="2026-02-06T19:25:07.390" v="19062" actId="478"/>
          <ac:spMkLst>
            <pc:docMk/>
            <pc:sldMk cId="3954136487" sldId="361"/>
            <ac:spMk id="8" creationId="{DE2E0379-8437-703C-4693-DC9104984BFB}"/>
          </ac:spMkLst>
        </pc:spChg>
        <pc:spChg chg="ord">
          <ac:chgData name="Strohminger, Lynsey (DCJS)" userId="b7984f7a-5655-4fc8-9970-18762cfe1147" providerId="ADAL" clId="{C2521033-CC10-4952-8B3B-5386D9D5B15B}" dt="2026-02-06T19:26:42.223" v="19074" actId="13244"/>
          <ac:spMkLst>
            <pc:docMk/>
            <pc:sldMk cId="3954136487" sldId="361"/>
            <ac:spMk id="9" creationId="{8359B2CF-A87B-C624-2204-3075CB8354E6}"/>
          </ac:spMkLst>
        </pc:spChg>
        <pc:picChg chg="mod">
          <ac:chgData name="Strohminger, Lynsey (DCJS)" userId="b7984f7a-5655-4fc8-9970-18762cfe1147" providerId="ADAL" clId="{C2521033-CC10-4952-8B3B-5386D9D5B15B}" dt="2026-02-06T18:45:10.426" v="11196" actId="962"/>
          <ac:picMkLst>
            <pc:docMk/>
            <pc:sldMk cId="3954136487" sldId="361"/>
            <ac:picMk id="6" creationId="{6EE8ECDD-49BF-890E-CE0C-E7CB54A6BD2E}"/>
          </ac:picMkLst>
        </pc:picChg>
        <pc:cxnChg chg="mod">
          <ac:chgData name="Strohminger, Lynsey (DCJS)" userId="b7984f7a-5655-4fc8-9970-18762cfe1147" providerId="ADAL" clId="{C2521033-CC10-4952-8B3B-5386D9D5B15B}" dt="2026-02-06T18:45:13.627" v="11197" actId="962"/>
          <ac:cxnSpMkLst>
            <pc:docMk/>
            <pc:sldMk cId="3954136487" sldId="361"/>
            <ac:cxnSpMk id="7" creationId="{41B27D28-55F4-2FF9-F970-05FEAAC0D5B1}"/>
          </ac:cxnSpMkLst>
        </pc:cxnChg>
      </pc:sldChg>
      <pc:sldChg chg="modSp mod">
        <pc:chgData name="Strohminger, Lynsey (DCJS)" userId="b7984f7a-5655-4fc8-9970-18762cfe1147" providerId="ADAL" clId="{C2521033-CC10-4952-8B3B-5386D9D5B15B}" dt="2026-02-06T19:17:14.306" v="18842" actId="13244"/>
        <pc:sldMkLst>
          <pc:docMk/>
          <pc:sldMk cId="4049136559" sldId="362"/>
        </pc:sldMkLst>
        <pc:spChg chg="ord">
          <ac:chgData name="Strohminger, Lynsey (DCJS)" userId="b7984f7a-5655-4fc8-9970-18762cfe1147" providerId="ADAL" clId="{C2521033-CC10-4952-8B3B-5386D9D5B15B}" dt="2026-02-06T19:17:14.306" v="18842" actId="13244"/>
          <ac:spMkLst>
            <pc:docMk/>
            <pc:sldMk cId="4049136559" sldId="362"/>
            <ac:spMk id="7" creationId="{00A1B92C-99AD-F3F7-9652-E74D8FD21266}"/>
          </ac:spMkLst>
        </pc:spChg>
        <pc:picChg chg="mod">
          <ac:chgData name="Strohminger, Lynsey (DCJS)" userId="b7984f7a-5655-4fc8-9970-18762cfe1147" providerId="ADAL" clId="{C2521033-CC10-4952-8B3B-5386D9D5B15B}" dt="2026-02-06T18:51:10.637" v="13253" actId="962"/>
          <ac:picMkLst>
            <pc:docMk/>
            <pc:sldMk cId="4049136559" sldId="362"/>
            <ac:picMk id="6" creationId="{183180B0-EB4A-6B38-FF27-12987B1F8413}"/>
          </ac:picMkLst>
        </pc:picChg>
        <pc:cxnChg chg="mod">
          <ac:chgData name="Strohminger, Lynsey (DCJS)" userId="b7984f7a-5655-4fc8-9970-18762cfe1147" providerId="ADAL" clId="{C2521033-CC10-4952-8B3B-5386D9D5B15B}" dt="2026-02-06T19:17:06.177" v="18841" actId="962"/>
          <ac:cxnSpMkLst>
            <pc:docMk/>
            <pc:sldMk cId="4049136559" sldId="362"/>
            <ac:cxnSpMk id="9" creationId="{F9E85E25-7B18-413E-A113-ED5F2A710703}"/>
          </ac:cxnSpMkLst>
        </pc:cxnChg>
        <pc:cxnChg chg="mod">
          <ac:chgData name="Strohminger, Lynsey (DCJS)" userId="b7984f7a-5655-4fc8-9970-18762cfe1147" providerId="ADAL" clId="{C2521033-CC10-4952-8B3B-5386D9D5B15B}" dt="2026-02-06T18:51:14.235" v="13254" actId="962"/>
          <ac:cxnSpMkLst>
            <pc:docMk/>
            <pc:sldMk cId="4049136559" sldId="362"/>
            <ac:cxnSpMk id="10" creationId="{82205F72-2B68-5351-7FCC-7049F04EE85A}"/>
          </ac:cxnSpMkLst>
        </pc:cxnChg>
      </pc:sldChg>
      <pc:sldChg chg="modSp mod">
        <pc:chgData name="Strohminger, Lynsey (DCJS)" userId="b7984f7a-5655-4fc8-9970-18762cfe1147" providerId="ADAL" clId="{C2521033-CC10-4952-8B3B-5386D9D5B15B}" dt="2026-02-06T19:18:22.499" v="18853" actId="13244"/>
        <pc:sldMkLst>
          <pc:docMk/>
          <pc:sldMk cId="2843074930" sldId="363"/>
        </pc:sldMkLst>
        <pc:spChg chg="ord">
          <ac:chgData name="Strohminger, Lynsey (DCJS)" userId="b7984f7a-5655-4fc8-9970-18762cfe1147" providerId="ADAL" clId="{C2521033-CC10-4952-8B3B-5386D9D5B15B}" dt="2026-02-06T19:18:17.537" v="18852" actId="13244"/>
          <ac:spMkLst>
            <pc:docMk/>
            <pc:sldMk cId="2843074930" sldId="363"/>
            <ac:spMk id="4" creationId="{C3AC5E68-5BFE-7C47-9688-08A4B6881DF9}"/>
          </ac:spMkLst>
        </pc:spChg>
        <pc:picChg chg="mod ord">
          <ac:chgData name="Strohminger, Lynsey (DCJS)" userId="b7984f7a-5655-4fc8-9970-18762cfe1147" providerId="ADAL" clId="{C2521033-CC10-4952-8B3B-5386D9D5B15B}" dt="2026-02-06T19:18:22.499" v="18853" actId="13244"/>
          <ac:picMkLst>
            <pc:docMk/>
            <pc:sldMk cId="2843074930" sldId="363"/>
            <ac:picMk id="6" creationId="{4C714532-1C28-E0D7-375E-CBBA1F5A96A0}"/>
          </ac:picMkLst>
        </pc:picChg>
      </pc:sldChg>
      <pc:sldChg chg="modSp">
        <pc:chgData name="Strohminger, Lynsey (DCJS)" userId="b7984f7a-5655-4fc8-9970-18762cfe1147" providerId="ADAL" clId="{C2521033-CC10-4952-8B3B-5386D9D5B15B}" dt="2026-02-06T19:20:52.490" v="18876" actId="962"/>
        <pc:sldMkLst>
          <pc:docMk/>
          <pc:sldMk cId="995382551" sldId="365"/>
        </pc:sldMkLst>
        <pc:graphicFrameChg chg="mod">
          <ac:chgData name="Strohminger, Lynsey (DCJS)" userId="b7984f7a-5655-4fc8-9970-18762cfe1147" providerId="ADAL" clId="{C2521033-CC10-4952-8B3B-5386D9D5B15B}" dt="2026-02-06T19:20:52.490" v="18876" actId="962"/>
          <ac:graphicFrameMkLst>
            <pc:docMk/>
            <pc:sldMk cId="995382551" sldId="365"/>
            <ac:graphicFrameMk id="6" creationId="{4DEF7A4B-C9A2-F0C4-74F8-D3B514DAFE2A}"/>
          </ac:graphicFrameMkLst>
        </pc:graphicFrameChg>
      </pc:sldChg>
      <pc:sldChg chg="modSp">
        <pc:chgData name="Strohminger, Lynsey (DCJS)" userId="b7984f7a-5655-4fc8-9970-18762cfe1147" providerId="ADAL" clId="{C2521033-CC10-4952-8B3B-5386D9D5B15B}" dt="2026-02-06T19:17:32.115" v="18844" actId="962"/>
        <pc:sldMkLst>
          <pc:docMk/>
          <pc:sldMk cId="1419159635" sldId="366"/>
        </pc:sldMkLst>
        <pc:graphicFrameChg chg="mod">
          <ac:chgData name="Strohminger, Lynsey (DCJS)" userId="b7984f7a-5655-4fc8-9970-18762cfe1147" providerId="ADAL" clId="{C2521033-CC10-4952-8B3B-5386D9D5B15B}" dt="2026-02-06T19:17:32.115" v="18844" actId="962"/>
          <ac:graphicFrameMkLst>
            <pc:docMk/>
            <pc:sldMk cId="1419159635" sldId="366"/>
            <ac:graphicFrameMk id="7" creationId="{85B2E1E8-4F3D-36FE-6AF7-1E7CFD4FEAB1}"/>
          </ac:graphicFrameMkLst>
        </pc:graphicFrameChg>
      </pc:sldChg>
      <pc:sldChg chg="modSp mod">
        <pc:chgData name="Strohminger, Lynsey (DCJS)" userId="b7984f7a-5655-4fc8-9970-18762cfe1147" providerId="ADAL" clId="{C2521033-CC10-4952-8B3B-5386D9D5B15B}" dt="2026-02-06T19:18:54.564" v="18858" actId="13244"/>
        <pc:sldMkLst>
          <pc:docMk/>
          <pc:sldMk cId="2253399523" sldId="367"/>
        </pc:sldMkLst>
        <pc:spChg chg="ord">
          <ac:chgData name="Strohminger, Lynsey (DCJS)" userId="b7984f7a-5655-4fc8-9970-18762cfe1147" providerId="ADAL" clId="{C2521033-CC10-4952-8B3B-5386D9D5B15B}" dt="2026-02-06T19:18:54.564" v="18858" actId="13244"/>
          <ac:spMkLst>
            <pc:docMk/>
            <pc:sldMk cId="2253399523" sldId="367"/>
            <ac:spMk id="5" creationId="{D37ADBAD-0A6A-EA0C-BFCE-65BA14CBD7F6}"/>
          </ac:spMkLst>
        </pc:spChg>
        <pc:picChg chg="mod">
          <ac:chgData name="Strohminger, Lynsey (DCJS)" userId="b7984f7a-5655-4fc8-9970-18762cfe1147" providerId="ADAL" clId="{C2521033-CC10-4952-8B3B-5386D9D5B15B}" dt="2026-02-06T19:13:49.001" v="17242" actId="962"/>
          <ac:picMkLst>
            <pc:docMk/>
            <pc:sldMk cId="2253399523" sldId="367"/>
            <ac:picMk id="1028" creationId="{958993A8-9481-FC29-17E3-32281D998715}"/>
          </ac:picMkLst>
        </pc:picChg>
      </pc:sldChg>
    </pc:docChg>
  </pc:docChgLst>
  <pc:docChgLst>
    <pc:chgData name="Nolan, Jordy (DCJS)" userId="S::jordy.nolan@dcjs.virginia.gov::05db1268-310c-46ea-98fa-b461e63db604" providerId="AD" clId="Web-{B88E0548-335B-FD58-2D10-F518FFCE485D}"/>
    <pc:docChg chg="modSld">
      <pc:chgData name="Nolan, Jordy (DCJS)" userId="S::jordy.nolan@dcjs.virginia.gov::05db1268-310c-46ea-98fa-b461e63db604" providerId="AD" clId="Web-{B88E0548-335B-FD58-2D10-F518FFCE485D}" dt="2026-02-03T15:42:24.885" v="97" actId="1076"/>
      <pc:docMkLst>
        <pc:docMk/>
      </pc:docMkLst>
      <pc:sldChg chg="modSp">
        <pc:chgData name="Nolan, Jordy (DCJS)" userId="S::jordy.nolan@dcjs.virginia.gov::05db1268-310c-46ea-98fa-b461e63db604" providerId="AD" clId="Web-{B88E0548-335B-FD58-2D10-F518FFCE485D}" dt="2026-02-03T15:39:07.888" v="62" actId="20577"/>
        <pc:sldMkLst>
          <pc:docMk/>
          <pc:sldMk cId="3701183255" sldId="257"/>
        </pc:sldMkLst>
        <pc:spChg chg="mod">
          <ac:chgData name="Nolan, Jordy (DCJS)" userId="S::jordy.nolan@dcjs.virginia.gov::05db1268-310c-46ea-98fa-b461e63db604" providerId="AD" clId="Web-{B88E0548-335B-FD58-2D10-F518FFCE485D}" dt="2026-02-03T15:39:07.888" v="62" actId="20577"/>
          <ac:spMkLst>
            <pc:docMk/>
            <pc:sldMk cId="3701183255" sldId="257"/>
            <ac:spMk id="7" creationId="{00000000-0000-0000-0000-000000000000}"/>
          </ac:spMkLst>
        </pc:spChg>
      </pc:sldChg>
      <pc:sldChg chg="modSp">
        <pc:chgData name="Nolan, Jordy (DCJS)" userId="S::jordy.nolan@dcjs.virginia.gov::05db1268-310c-46ea-98fa-b461e63db604" providerId="AD" clId="Web-{B88E0548-335B-FD58-2D10-F518FFCE485D}" dt="2026-02-03T15:36:53.892" v="3" actId="20577"/>
        <pc:sldMkLst>
          <pc:docMk/>
          <pc:sldMk cId="114604539" sldId="297"/>
        </pc:sldMkLst>
        <pc:spChg chg="mod">
          <ac:chgData name="Nolan, Jordy (DCJS)" userId="S::jordy.nolan@dcjs.virginia.gov::05db1268-310c-46ea-98fa-b461e63db604" providerId="AD" clId="Web-{B88E0548-335B-FD58-2D10-F518FFCE485D}" dt="2026-02-03T15:36:53.892" v="3" actId="20577"/>
          <ac:spMkLst>
            <pc:docMk/>
            <pc:sldMk cId="114604539" sldId="297"/>
            <ac:spMk id="3" creationId="{00000000-0000-0000-0000-000000000000}"/>
          </ac:spMkLst>
        </pc:spChg>
      </pc:sldChg>
      <pc:sldChg chg="modSp">
        <pc:chgData name="Nolan, Jordy (DCJS)" userId="S::jordy.nolan@dcjs.virginia.gov::05db1268-310c-46ea-98fa-b461e63db604" providerId="AD" clId="Web-{B88E0548-335B-FD58-2D10-F518FFCE485D}" dt="2026-02-03T15:42:24.885" v="97" actId="1076"/>
        <pc:sldMkLst>
          <pc:docMk/>
          <pc:sldMk cId="212237352" sldId="303"/>
        </pc:sldMkLst>
        <pc:spChg chg="mod">
          <ac:chgData name="Nolan, Jordy (DCJS)" userId="S::jordy.nolan@dcjs.virginia.gov::05db1268-310c-46ea-98fa-b461e63db604" providerId="AD" clId="Web-{B88E0548-335B-FD58-2D10-F518FFCE485D}" dt="2026-02-03T15:42:24.885" v="97" actId="1076"/>
          <ac:spMkLst>
            <pc:docMk/>
            <pc:sldMk cId="212237352" sldId="303"/>
            <ac:spMk id="3" creationId="{00000000-0000-0000-0000-000000000000}"/>
          </ac:spMkLst>
        </pc:spChg>
        <pc:picChg chg="mod">
          <ac:chgData name="Nolan, Jordy (DCJS)" userId="S::jordy.nolan@dcjs.virginia.gov::05db1268-310c-46ea-98fa-b461e63db604" providerId="AD" clId="Web-{B88E0548-335B-FD58-2D10-F518FFCE485D}" dt="2026-02-03T15:38:41.780" v="59" actId="1076"/>
          <ac:picMkLst>
            <pc:docMk/>
            <pc:sldMk cId="212237352" sldId="303"/>
            <ac:picMk id="8" creationId="{00000000-0000-0000-0000-000000000000}"/>
          </ac:picMkLst>
        </pc:picChg>
        <pc:cxnChg chg="mod">
          <ac:chgData name="Nolan, Jordy (DCJS)" userId="S::jordy.nolan@dcjs.virginia.gov::05db1268-310c-46ea-98fa-b461e63db604" providerId="AD" clId="Web-{B88E0548-335B-FD58-2D10-F518FFCE485D}" dt="2026-02-03T15:38:41.780" v="60" actId="1076"/>
          <ac:cxnSpMkLst>
            <pc:docMk/>
            <pc:sldMk cId="212237352" sldId="303"/>
            <ac:cxnSpMk id="10" creationId="{00000000-0000-0000-0000-000000000000}"/>
          </ac:cxnSpMkLst>
        </pc:cxnChg>
      </pc:sldChg>
      <pc:sldChg chg="modSp">
        <pc:chgData name="Nolan, Jordy (DCJS)" userId="S::jordy.nolan@dcjs.virginia.gov::05db1268-310c-46ea-98fa-b461e63db604" providerId="AD" clId="Web-{B88E0548-335B-FD58-2D10-F518FFCE485D}" dt="2026-02-03T15:40:43.730" v="90" actId="20577"/>
        <pc:sldMkLst>
          <pc:docMk/>
          <pc:sldMk cId="61440637" sldId="364"/>
        </pc:sldMkLst>
        <pc:spChg chg="mod">
          <ac:chgData name="Nolan, Jordy (DCJS)" userId="S::jordy.nolan@dcjs.virginia.gov::05db1268-310c-46ea-98fa-b461e63db604" providerId="AD" clId="Web-{B88E0548-335B-FD58-2D10-F518FFCE485D}" dt="2026-02-03T15:40:43.730" v="90" actId="20577"/>
          <ac:spMkLst>
            <pc:docMk/>
            <pc:sldMk cId="61440637" sldId="364"/>
            <ac:spMk id="3" creationId="{EC83F431-3D04-F507-FFEB-D44E2C5BA4B8}"/>
          </ac:spMkLst>
        </pc:spChg>
      </pc:sldChg>
    </pc:docChg>
  </pc:docChgLst>
  <pc:docChgLst>
    <pc:chgData name="Nolan, Jordy (DCJS)" userId="S::jordy.nolan@dcjs.virginia.gov::05db1268-310c-46ea-98fa-b461e63db604" providerId="AD" clId="Web-{52648290-3490-1F42-10F8-97233C8E3B93}"/>
    <pc:docChg chg="modSld">
      <pc:chgData name="Nolan, Jordy (DCJS)" userId="S::jordy.nolan@dcjs.virginia.gov::05db1268-310c-46ea-98fa-b461e63db604" providerId="AD" clId="Web-{52648290-3490-1F42-10F8-97233C8E3B93}" dt="2026-02-03T15:48:57.599" v="582" actId="14100"/>
      <pc:docMkLst>
        <pc:docMk/>
      </pc:docMkLst>
      <pc:sldChg chg="modSp">
        <pc:chgData name="Nolan, Jordy (DCJS)" userId="S::jordy.nolan@dcjs.virginia.gov::05db1268-310c-46ea-98fa-b461e63db604" providerId="AD" clId="Web-{52648290-3490-1F42-10F8-97233C8E3B93}" dt="2026-02-03T15:43:56.712" v="11" actId="20577"/>
        <pc:sldMkLst>
          <pc:docMk/>
          <pc:sldMk cId="3458540204" sldId="256"/>
        </pc:sldMkLst>
        <pc:spChg chg="mod">
          <ac:chgData name="Nolan, Jordy (DCJS)" userId="S::jordy.nolan@dcjs.virginia.gov::05db1268-310c-46ea-98fa-b461e63db604" providerId="AD" clId="Web-{52648290-3490-1F42-10F8-97233C8E3B93}" dt="2026-02-03T15:43:56.712" v="11" actId="20577"/>
          <ac:spMkLst>
            <pc:docMk/>
            <pc:sldMk cId="3458540204" sldId="256"/>
            <ac:spMk id="2" creationId="{00000000-0000-0000-0000-000000000000}"/>
          </ac:spMkLst>
        </pc:spChg>
      </pc:sldChg>
      <pc:sldChg chg="modSp">
        <pc:chgData name="Nolan, Jordy (DCJS)" userId="S::jordy.nolan@dcjs.virginia.gov::05db1268-310c-46ea-98fa-b461e63db604" providerId="AD" clId="Web-{52648290-3490-1F42-10F8-97233C8E3B93}" dt="2026-02-03T15:48:16.099" v="574" actId="20577"/>
        <pc:sldMkLst>
          <pc:docMk/>
          <pc:sldMk cId="212237352" sldId="303"/>
        </pc:sldMkLst>
        <pc:spChg chg="mod">
          <ac:chgData name="Nolan, Jordy (DCJS)" userId="S::jordy.nolan@dcjs.virginia.gov::05db1268-310c-46ea-98fa-b461e63db604" providerId="AD" clId="Web-{52648290-3490-1F42-10F8-97233C8E3B93}" dt="2026-02-03T15:48:16.099" v="574" actId="20577"/>
          <ac:spMkLst>
            <pc:docMk/>
            <pc:sldMk cId="212237352" sldId="303"/>
            <ac:spMk id="3" creationId="{00000000-0000-0000-0000-000000000000}"/>
          </ac:spMkLst>
        </pc:spChg>
      </pc:sldChg>
      <pc:sldChg chg="modSp">
        <pc:chgData name="Nolan, Jordy (DCJS)" userId="S::jordy.nolan@dcjs.virginia.gov::05db1268-310c-46ea-98fa-b461e63db604" providerId="AD" clId="Web-{52648290-3490-1F42-10F8-97233C8E3B93}" dt="2026-02-03T15:44:06.743" v="37"/>
        <pc:sldMkLst>
          <pc:docMk/>
          <pc:sldMk cId="1077344010" sldId="321"/>
        </pc:sldMkLst>
        <pc:graphicFrameChg chg="mod modGraphic">
          <ac:chgData name="Nolan, Jordy (DCJS)" userId="S::jordy.nolan@dcjs.virginia.gov::05db1268-310c-46ea-98fa-b461e63db604" providerId="AD" clId="Web-{52648290-3490-1F42-10F8-97233C8E3B93}" dt="2026-02-03T15:44:06.743" v="37"/>
          <ac:graphicFrameMkLst>
            <pc:docMk/>
            <pc:sldMk cId="1077344010" sldId="321"/>
            <ac:graphicFrameMk id="3" creationId="{890FF572-7CBD-7E09-5844-99A0E8FFFEF9}"/>
          </ac:graphicFrameMkLst>
        </pc:graphicFrameChg>
      </pc:sldChg>
      <pc:sldChg chg="modSp">
        <pc:chgData name="Nolan, Jordy (DCJS)" userId="S::jordy.nolan@dcjs.virginia.gov::05db1268-310c-46ea-98fa-b461e63db604" providerId="AD" clId="Web-{52648290-3490-1F42-10F8-97233C8E3B93}" dt="2026-02-03T15:47:42.631" v="557"/>
        <pc:sldMkLst>
          <pc:docMk/>
          <pc:sldMk cId="683117437" sldId="326"/>
        </pc:sldMkLst>
        <pc:graphicFrameChg chg="mod modGraphic">
          <ac:chgData name="Nolan, Jordy (DCJS)" userId="S::jordy.nolan@dcjs.virginia.gov::05db1268-310c-46ea-98fa-b461e63db604" providerId="AD" clId="Web-{52648290-3490-1F42-10F8-97233C8E3B93}" dt="2026-02-03T15:47:42.631" v="557"/>
          <ac:graphicFrameMkLst>
            <pc:docMk/>
            <pc:sldMk cId="683117437" sldId="326"/>
            <ac:graphicFrameMk id="21" creationId="{B2F46190-40D4-5C0D-326D-FA612660DE86}"/>
          </ac:graphicFrameMkLst>
        </pc:graphicFrameChg>
      </pc:sldChg>
      <pc:sldChg chg="modSp">
        <pc:chgData name="Nolan, Jordy (DCJS)" userId="S::jordy.nolan@dcjs.virginia.gov::05db1268-310c-46ea-98fa-b461e63db604" providerId="AD" clId="Web-{52648290-3490-1F42-10F8-97233C8E3B93}" dt="2026-02-03T15:48:57.599" v="582" actId="14100"/>
        <pc:sldMkLst>
          <pc:docMk/>
          <pc:sldMk cId="61440637" sldId="364"/>
        </pc:sldMkLst>
        <pc:spChg chg="mod">
          <ac:chgData name="Nolan, Jordy (DCJS)" userId="S::jordy.nolan@dcjs.virginia.gov::05db1268-310c-46ea-98fa-b461e63db604" providerId="AD" clId="Web-{52648290-3490-1F42-10F8-97233C8E3B93}" dt="2026-02-03T15:48:57.599" v="582" actId="14100"/>
          <ac:spMkLst>
            <pc:docMk/>
            <pc:sldMk cId="61440637" sldId="364"/>
            <ac:spMk id="3" creationId="{EC83F431-3D04-F507-FFEB-D44E2C5BA4B8}"/>
          </ac:spMkLst>
        </pc:spChg>
      </pc:sldChg>
    </pc:docChg>
  </pc:docChgLst>
  <pc:docChgLst>
    <pc:chgData name="Nolan, Jordy (DCJS)" userId="S::jordy.nolan@dcjs.virginia.gov::05db1268-310c-46ea-98fa-b461e63db604" providerId="AD" clId="Web-{1378027C-2BC7-2954-F31E-41DB5635C56E}"/>
    <pc:docChg chg="modSld">
      <pc:chgData name="Nolan, Jordy (DCJS)" userId="S::jordy.nolan@dcjs.virginia.gov::05db1268-310c-46ea-98fa-b461e63db604" providerId="AD" clId="Web-{1378027C-2BC7-2954-F31E-41DB5635C56E}" dt="2026-02-03T16:56:50.168" v="6" actId="20577"/>
      <pc:docMkLst>
        <pc:docMk/>
      </pc:docMkLst>
      <pc:sldChg chg="modSp">
        <pc:chgData name="Nolan, Jordy (DCJS)" userId="S::jordy.nolan@dcjs.virginia.gov::05db1268-310c-46ea-98fa-b461e63db604" providerId="AD" clId="Web-{1378027C-2BC7-2954-F31E-41DB5635C56E}" dt="2026-02-03T16:56:50.168" v="6" actId="20577"/>
        <pc:sldMkLst>
          <pc:docMk/>
          <pc:sldMk cId="212237352" sldId="303"/>
        </pc:sldMkLst>
        <pc:spChg chg="mod">
          <ac:chgData name="Nolan, Jordy (DCJS)" userId="S::jordy.nolan@dcjs.virginia.gov::05db1268-310c-46ea-98fa-b461e63db604" providerId="AD" clId="Web-{1378027C-2BC7-2954-F31E-41DB5635C56E}" dt="2026-02-03T16:56:50.168" v="6" actId="20577"/>
          <ac:spMkLst>
            <pc:docMk/>
            <pc:sldMk cId="212237352" sldId="303"/>
            <ac:spMk id="3" creationId="{00000000-0000-0000-0000-000000000000}"/>
          </ac:spMkLst>
        </pc:spChg>
      </pc:sldChg>
    </pc:docChg>
  </pc:docChgLst>
  <pc:docChgLst>
    <pc:chgData name="Nolan, Jordy (DCJS)" userId="S::jordy.nolan@dcjs.virginia.gov::05db1268-310c-46ea-98fa-b461e63db604" providerId="AD" clId="Web-{5228A6D4-1A11-0859-7D2C-55ED1644E8EB}"/>
    <pc:docChg chg="modSld">
      <pc:chgData name="Nolan, Jordy (DCJS)" userId="S::jordy.nolan@dcjs.virginia.gov::05db1268-310c-46ea-98fa-b461e63db604" providerId="AD" clId="Web-{5228A6D4-1A11-0859-7D2C-55ED1644E8EB}" dt="2026-02-05T19:23:45.038" v="34"/>
      <pc:docMkLst>
        <pc:docMk/>
      </pc:docMkLst>
      <pc:sldChg chg="modSp">
        <pc:chgData name="Nolan, Jordy (DCJS)" userId="S::jordy.nolan@dcjs.virginia.gov::05db1268-310c-46ea-98fa-b461e63db604" providerId="AD" clId="Web-{5228A6D4-1A11-0859-7D2C-55ED1644E8EB}" dt="2026-02-05T19:23:45.038" v="34"/>
        <pc:sldMkLst>
          <pc:docMk/>
          <pc:sldMk cId="2523905107" sldId="332"/>
        </pc:sldMkLst>
        <pc:graphicFrameChg chg="mod modGraphic">
          <ac:chgData name="Nolan, Jordy (DCJS)" userId="S::jordy.nolan@dcjs.virginia.gov::05db1268-310c-46ea-98fa-b461e63db604" providerId="AD" clId="Web-{5228A6D4-1A11-0859-7D2C-55ED1644E8EB}" dt="2026-02-05T19:23:45.038" v="34"/>
          <ac:graphicFrameMkLst>
            <pc:docMk/>
            <pc:sldMk cId="2523905107" sldId="332"/>
            <ac:graphicFrameMk id="3" creationId="{2C805818-E1B3-B012-82AA-2B61485E2489}"/>
          </ac:graphicFrameMkLst>
        </pc:graphicFrameChg>
      </pc:sldChg>
    </pc:docChg>
  </pc:docChgLst>
  <pc:docChgLst>
    <pc:chgData name="Nolan, Jordy (DCJS)" userId="S::jordy.nolan@dcjs.virginia.gov::05db1268-310c-46ea-98fa-b461e63db604" providerId="AD" clId="Web-{25D791A6-E5A8-F211-F803-5EDB3C87D202}"/>
    <pc:docChg chg="modSld">
      <pc:chgData name="Nolan, Jordy (DCJS)" userId="S::jordy.nolan@dcjs.virginia.gov::05db1268-310c-46ea-98fa-b461e63db604" providerId="AD" clId="Web-{25D791A6-E5A8-F211-F803-5EDB3C87D202}" dt="2026-02-04T16:35:39.060" v="0" actId="20577"/>
      <pc:docMkLst>
        <pc:docMk/>
      </pc:docMkLst>
      <pc:sldChg chg="modSp">
        <pc:chgData name="Nolan, Jordy (DCJS)" userId="S::jordy.nolan@dcjs.virginia.gov::05db1268-310c-46ea-98fa-b461e63db604" providerId="AD" clId="Web-{25D791A6-E5A8-F211-F803-5EDB3C87D202}" dt="2026-02-04T16:35:39.060" v="0" actId="20577"/>
        <pc:sldMkLst>
          <pc:docMk/>
          <pc:sldMk cId="212237352" sldId="303"/>
        </pc:sldMkLst>
        <pc:spChg chg="mod">
          <ac:chgData name="Nolan, Jordy (DCJS)" userId="S::jordy.nolan@dcjs.virginia.gov::05db1268-310c-46ea-98fa-b461e63db604" providerId="AD" clId="Web-{25D791A6-E5A8-F211-F803-5EDB3C87D202}" dt="2026-02-04T16:35:39.060" v="0" actId="20577"/>
          <ac:spMkLst>
            <pc:docMk/>
            <pc:sldMk cId="212237352" sldId="303"/>
            <ac:spMk id="3" creationId="{00000000-0000-0000-0000-000000000000}"/>
          </ac:spMkLst>
        </pc:spChg>
      </pc:sldChg>
    </pc:docChg>
  </pc:docChgLst>
</pc:chgInfo>
</file>

<file path=ppt/comments/modernComment_14C_966FBC53.xml><?xml version="1.0" encoding="utf-8"?>
<p188:cmLst xmlns:a="http://schemas.openxmlformats.org/drawingml/2006/main" xmlns:r="http://schemas.openxmlformats.org/officeDocument/2006/relationships" xmlns:p188="http://schemas.microsoft.com/office/powerpoint/2018/8/main">
  <p188:cm id="{966F835C-2F5B-4CD6-9FAA-1EEA615899A5}" authorId="{8A461F44-2FF7-2F7F-8A3B-1DE36E14467E}" status="resolved" created="2026-02-05T15:02:34.401" complete="100000">
    <ac:txMkLst xmlns:ac="http://schemas.microsoft.com/office/drawing/2013/main/command">
      <pc:docMk xmlns:pc="http://schemas.microsoft.com/office/powerpoint/2013/main/command"/>
      <pc:sldMk xmlns:pc="http://schemas.microsoft.com/office/powerpoint/2013/main/command" cId="2523905107" sldId="332"/>
      <ac:graphicFrameMk id="3" creationId="{2C805818-E1B3-B012-82AA-2B61485E2489}"/>
      <ac:tblMk/>
      <ac:tcMk rowId="3430503448" colId="133142034"/>
      <ac:txMk cp="0" len="24">
        <ac:context len="25" hash="427005795"/>
      </ac:txMk>
    </ac:txMkLst>
    <p188:pos x="7586651" y="1685048"/>
    <p188:txBody>
      <a:bodyPr/>
      <a:lstStyle/>
      <a:p>
        <a:r>
          <a:rPr lang="en-US"/>
          <a:t>Screen readers cannot interpret merged or split cells. Suggest moving SSO line underneath SSO to maintain basic table format</a:t>
        </a:r>
      </a:p>
    </p188:txBody>
    <p188:extLst>
      <p:ext xmlns:p="http://schemas.openxmlformats.org/presentationml/2006/main" uri="{57CB4572-C831-44C2-8A1C-0ADB6CCDFE69}">
        <p223:reactions xmlns:p223="http://schemas.microsoft.com/office/powerpoint/2022/03/main">
          <p223:rxn type="👍">
            <p223:instance time="2026-02-05T19:22:12.069" authorId="{A88EAF30-9B18-37AE-C90D-293F170E7230}"/>
          </p223:rxn>
        </p223:reactions>
      </p:ext>
    </p188:extLst>
  </p188:cm>
</p188:cmLst>
</file>

<file path=ppt/diagrams/_rels/data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4" Type="http://schemas.openxmlformats.org/officeDocument/2006/relationships/image" Target="../media/image60.svg"/></Relationships>
</file>

<file path=ppt/diagrams/_rels/data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4" Type="http://schemas.openxmlformats.org/officeDocument/2006/relationships/image" Target="../media/image60.svg"/></Relationships>
</file>

<file path=ppt/diagrams/_rels/drawing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F4E76F-6651-4878-8E15-2F82D06445F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50085C1-0496-4B29-BD78-CAD594D86148}">
      <dgm:prSet/>
      <dgm:spPr/>
      <dgm:t>
        <a:bodyPr/>
        <a:lstStyle/>
        <a:p>
          <a:pPr rtl="0"/>
          <a:r>
            <a:rPr lang="en-US">
              <a:solidFill>
                <a:schemeClr val="tx1"/>
              </a:solidFill>
              <a:latin typeface="+mj-lt"/>
            </a:rPr>
            <a:t>Reminders for FY27</a:t>
          </a:r>
        </a:p>
      </dgm:t>
      <dgm:extLst>
        <a:ext uri="{E40237B7-FDA0-4F09-8148-C483321AD2D9}">
          <dgm14:cNvPr xmlns:dgm14="http://schemas.microsoft.com/office/drawing/2010/diagram" id="0" name="" descr="Reminders for FY27&#10;&#10;"/>
        </a:ext>
      </dgm:extLst>
    </dgm:pt>
    <dgm:pt modelId="{F7728D1F-1FD4-473D-A8B8-5A6AA84558C0}" type="parTrans" cxnId="{B543775D-A115-4828-BF27-C69BDAAA08B7}">
      <dgm:prSet/>
      <dgm:spPr/>
      <dgm:t>
        <a:bodyPr/>
        <a:lstStyle/>
        <a:p>
          <a:endParaRPr lang="en-US">
            <a:latin typeface="+mj-lt"/>
          </a:endParaRPr>
        </a:p>
      </dgm:t>
    </dgm:pt>
    <dgm:pt modelId="{D476BF8A-D204-4C6E-BC5A-FC1BCAF203FB}" type="sibTrans" cxnId="{B543775D-A115-4828-BF27-C69BDAAA08B7}">
      <dgm:prSet/>
      <dgm:spPr/>
      <dgm:t>
        <a:bodyPr/>
        <a:lstStyle/>
        <a:p>
          <a:endParaRPr lang="en-US">
            <a:latin typeface="+mj-lt"/>
          </a:endParaRPr>
        </a:p>
      </dgm:t>
    </dgm:pt>
    <dgm:pt modelId="{F2E7F390-7BF5-4FD6-8504-C35902639AB3}">
      <dgm:prSet/>
      <dgm:spPr/>
      <dgm:t>
        <a:bodyPr/>
        <a:lstStyle/>
        <a:p>
          <a:r>
            <a:rPr lang="en-US">
              <a:solidFill>
                <a:schemeClr val="tx1"/>
              </a:solidFill>
              <a:latin typeface="+mj-lt"/>
            </a:rPr>
            <a:t>Application Requirements</a:t>
          </a:r>
        </a:p>
      </dgm:t>
      <dgm:extLst>
        <a:ext uri="{E40237B7-FDA0-4F09-8148-C483321AD2D9}">
          <dgm14:cNvPr xmlns:dgm14="http://schemas.microsoft.com/office/drawing/2010/diagram" id="0" name="" descr="Reminders for FY27&#10;Application Requirements&#10;Priorities for New Applications&#10;Application Restrictions&#10;Completing an application in On-line Grants Management System (OGMS)&#10;Application Instructions&#10;Technical Assistance&#10;Application Review&#10;"/>
        </a:ext>
      </dgm:extLst>
    </dgm:pt>
    <dgm:pt modelId="{E2D34B94-4752-4D51-921E-A6FD0FB3619C}" type="parTrans" cxnId="{03AB52D5-F866-418F-80C8-C04BB9E3E35C}">
      <dgm:prSet/>
      <dgm:spPr/>
      <dgm:t>
        <a:bodyPr/>
        <a:lstStyle/>
        <a:p>
          <a:endParaRPr lang="en-US">
            <a:latin typeface="+mj-lt"/>
          </a:endParaRPr>
        </a:p>
      </dgm:t>
    </dgm:pt>
    <dgm:pt modelId="{323F9D3F-C0AD-421D-A280-645BD73193FE}" type="sibTrans" cxnId="{03AB52D5-F866-418F-80C8-C04BB9E3E35C}">
      <dgm:prSet/>
      <dgm:spPr/>
      <dgm:t>
        <a:bodyPr/>
        <a:lstStyle/>
        <a:p>
          <a:endParaRPr lang="en-US">
            <a:latin typeface="+mj-lt"/>
          </a:endParaRPr>
        </a:p>
      </dgm:t>
    </dgm:pt>
    <dgm:pt modelId="{4C6E46BB-43C1-44D7-B36B-DEC436437F1B}">
      <dgm:prSet/>
      <dgm:spPr/>
      <dgm:t>
        <a:bodyPr/>
        <a:lstStyle/>
        <a:p>
          <a:r>
            <a:rPr lang="en-US">
              <a:solidFill>
                <a:schemeClr val="tx1"/>
              </a:solidFill>
              <a:latin typeface="+mj-lt"/>
            </a:rPr>
            <a:t>Priorities for New Applications</a:t>
          </a:r>
        </a:p>
      </dgm:t>
      <dgm:extLst>
        <a:ext uri="{E40237B7-FDA0-4F09-8148-C483321AD2D9}">
          <dgm14:cNvPr xmlns:dgm14="http://schemas.microsoft.com/office/drawing/2010/diagram" id="0" name="" descr="Reminders for FY27&#10;Application Requirements&#10;Priorities for New Applications&#10;Application Restrictions&#10;Completing an application in On-line Grants Management System (OGMS)&#10;Application Instructions&#10;Technical Assistance&#10;Application Review&#10;"/>
        </a:ext>
      </dgm:extLst>
    </dgm:pt>
    <dgm:pt modelId="{C45139CA-E61D-40F0-BCFC-B78ADD6E5EC2}" type="parTrans" cxnId="{D6B18F11-0DFF-4600-B9DE-5193B85448AE}">
      <dgm:prSet/>
      <dgm:spPr/>
      <dgm:t>
        <a:bodyPr/>
        <a:lstStyle/>
        <a:p>
          <a:endParaRPr lang="en-US">
            <a:latin typeface="+mj-lt"/>
          </a:endParaRPr>
        </a:p>
      </dgm:t>
    </dgm:pt>
    <dgm:pt modelId="{FD820E9A-25BB-4C99-AF37-04E846816FE3}" type="sibTrans" cxnId="{D6B18F11-0DFF-4600-B9DE-5193B85448AE}">
      <dgm:prSet/>
      <dgm:spPr/>
      <dgm:t>
        <a:bodyPr/>
        <a:lstStyle/>
        <a:p>
          <a:endParaRPr lang="en-US">
            <a:latin typeface="+mj-lt"/>
          </a:endParaRPr>
        </a:p>
      </dgm:t>
    </dgm:pt>
    <dgm:pt modelId="{F9920A1B-7883-4C1D-B418-EF2B5EE9A173}">
      <dgm:prSet/>
      <dgm:spPr/>
      <dgm:t>
        <a:bodyPr/>
        <a:lstStyle/>
        <a:p>
          <a:r>
            <a:rPr lang="en-US">
              <a:solidFill>
                <a:schemeClr val="tx1"/>
              </a:solidFill>
              <a:latin typeface="+mj-lt"/>
            </a:rPr>
            <a:t>Application Restrictions</a:t>
          </a:r>
        </a:p>
      </dgm:t>
      <dgm:extLst>
        <a:ext uri="{E40237B7-FDA0-4F09-8148-C483321AD2D9}">
          <dgm14:cNvPr xmlns:dgm14="http://schemas.microsoft.com/office/drawing/2010/diagram" id="0" name="" descr="Reminders for FY27&#10;Application Requirements&#10;Priorities for New Applications&#10;Application Restrictions&#10;Completing an application in On-line Grants Management System (OGMS)&#10;Application Instructions&#10;Technical Assistance&#10;Application Review&#10;"/>
        </a:ext>
      </dgm:extLst>
    </dgm:pt>
    <dgm:pt modelId="{DE563BCA-0AA4-4A4E-8951-0E40B24DBC8F}" type="parTrans" cxnId="{E9B474A1-B23D-4AD6-9D44-7C9CC8FDC4CB}">
      <dgm:prSet/>
      <dgm:spPr/>
      <dgm:t>
        <a:bodyPr/>
        <a:lstStyle/>
        <a:p>
          <a:endParaRPr lang="en-US">
            <a:latin typeface="+mj-lt"/>
          </a:endParaRPr>
        </a:p>
      </dgm:t>
    </dgm:pt>
    <dgm:pt modelId="{04BB6A6C-8863-4931-B252-1A01DA718DB3}" type="sibTrans" cxnId="{E9B474A1-B23D-4AD6-9D44-7C9CC8FDC4CB}">
      <dgm:prSet/>
      <dgm:spPr/>
      <dgm:t>
        <a:bodyPr/>
        <a:lstStyle/>
        <a:p>
          <a:endParaRPr lang="en-US">
            <a:latin typeface="+mj-lt"/>
          </a:endParaRPr>
        </a:p>
      </dgm:t>
    </dgm:pt>
    <dgm:pt modelId="{158084A2-0A10-44EF-A7C1-6EBE333574E5}">
      <dgm:prSet/>
      <dgm:spPr/>
      <dgm:t>
        <a:bodyPr/>
        <a:lstStyle/>
        <a:p>
          <a:r>
            <a:rPr lang="en-US">
              <a:solidFill>
                <a:schemeClr val="tx1"/>
              </a:solidFill>
              <a:latin typeface="+mj-lt"/>
            </a:rPr>
            <a:t>Completing an Application in On-line Grants Management System (OGMS)</a:t>
          </a:r>
        </a:p>
      </dgm:t>
      <dgm:extLst>
        <a:ext uri="{E40237B7-FDA0-4F09-8148-C483321AD2D9}">
          <dgm14:cNvPr xmlns:dgm14="http://schemas.microsoft.com/office/drawing/2010/diagram" id="0" name="" descr="Reminders for FY27&#10;Application Requirements&#10;Priorities for New Applications&#10;Application Restrictions&#10;Completing an application in On-line Grants Management System (OGMS)&#10;Application Instructions&#10;Technical Assistance&#10;Application Review&#10;"/>
        </a:ext>
      </dgm:extLst>
    </dgm:pt>
    <dgm:pt modelId="{D4650A7C-4B0F-4D7E-A29E-1EC829F1D1EA}" type="parTrans" cxnId="{E94BC4D6-8B3C-4601-90C8-0E2D317DBC35}">
      <dgm:prSet/>
      <dgm:spPr/>
      <dgm:t>
        <a:bodyPr/>
        <a:lstStyle/>
        <a:p>
          <a:endParaRPr lang="en-US">
            <a:latin typeface="+mj-lt"/>
          </a:endParaRPr>
        </a:p>
      </dgm:t>
    </dgm:pt>
    <dgm:pt modelId="{DDFEB019-83CD-4034-9EDE-118D7E58FEE5}" type="sibTrans" cxnId="{E94BC4D6-8B3C-4601-90C8-0E2D317DBC35}">
      <dgm:prSet/>
      <dgm:spPr/>
      <dgm:t>
        <a:bodyPr/>
        <a:lstStyle/>
        <a:p>
          <a:endParaRPr lang="en-US">
            <a:latin typeface="+mj-lt"/>
          </a:endParaRPr>
        </a:p>
      </dgm:t>
    </dgm:pt>
    <dgm:pt modelId="{1E90B864-92F8-479D-A401-1D6C17D1E82C}">
      <dgm:prSet/>
      <dgm:spPr/>
      <dgm:t>
        <a:bodyPr/>
        <a:lstStyle/>
        <a:p>
          <a:r>
            <a:rPr lang="en-US">
              <a:solidFill>
                <a:schemeClr val="tx1"/>
              </a:solidFill>
              <a:latin typeface="+mj-lt"/>
            </a:rPr>
            <a:t>Application Instructions</a:t>
          </a:r>
        </a:p>
      </dgm:t>
      <dgm:extLst>
        <a:ext uri="{E40237B7-FDA0-4F09-8148-C483321AD2D9}">
          <dgm14:cNvPr xmlns:dgm14="http://schemas.microsoft.com/office/drawing/2010/diagram" id="0" name="" descr="Reminders for FY27&#10;Application Requirements&#10;Priorities for New Applications&#10;Application Restrictions&#10;Completing an application in On-line Grants Management System (OGMS)&#10;Application Instructions&#10;Technical Assistance&#10;Application Review&#10;"/>
        </a:ext>
      </dgm:extLst>
    </dgm:pt>
    <dgm:pt modelId="{052A0BF5-1DA0-42E9-B41E-58C910F1AF42}" type="parTrans" cxnId="{D9FCF76E-5638-4A06-A5F0-71FF2B31A1D3}">
      <dgm:prSet/>
      <dgm:spPr/>
      <dgm:t>
        <a:bodyPr/>
        <a:lstStyle/>
        <a:p>
          <a:endParaRPr lang="en-US">
            <a:latin typeface="+mj-lt"/>
          </a:endParaRPr>
        </a:p>
      </dgm:t>
    </dgm:pt>
    <dgm:pt modelId="{DF99EACD-80B1-4BC1-BC5A-59B4B8CBBB1F}" type="sibTrans" cxnId="{D9FCF76E-5638-4A06-A5F0-71FF2B31A1D3}">
      <dgm:prSet/>
      <dgm:spPr/>
      <dgm:t>
        <a:bodyPr/>
        <a:lstStyle/>
        <a:p>
          <a:endParaRPr lang="en-US">
            <a:latin typeface="+mj-lt"/>
          </a:endParaRPr>
        </a:p>
      </dgm:t>
    </dgm:pt>
    <dgm:pt modelId="{E50AC5FF-A1AC-4C61-8CC8-B203D33D9B03}">
      <dgm:prSet/>
      <dgm:spPr/>
      <dgm:t>
        <a:bodyPr/>
        <a:lstStyle/>
        <a:p>
          <a:r>
            <a:rPr lang="en-US">
              <a:solidFill>
                <a:schemeClr val="tx1"/>
              </a:solidFill>
              <a:latin typeface="+mj-lt"/>
            </a:rPr>
            <a:t>Technical Assistance</a:t>
          </a:r>
        </a:p>
      </dgm:t>
      <dgm:extLst>
        <a:ext uri="{E40237B7-FDA0-4F09-8148-C483321AD2D9}">
          <dgm14:cNvPr xmlns:dgm14="http://schemas.microsoft.com/office/drawing/2010/diagram" id="0" name="" descr="Reminders for FY27&#10;Application Requirements&#10;Priorities for New Applications&#10;Application Restrictions&#10;Completing an application in On-line Grants Management System (OGMS)&#10;Application Instructions&#10;Technical Assistance&#10;Application Review&#10;"/>
        </a:ext>
      </dgm:extLst>
    </dgm:pt>
    <dgm:pt modelId="{A000427E-B457-4859-9B96-E68D524AA612}" type="parTrans" cxnId="{06400417-2F80-41FC-BE71-85FC6A6CB66E}">
      <dgm:prSet/>
      <dgm:spPr/>
      <dgm:t>
        <a:bodyPr/>
        <a:lstStyle/>
        <a:p>
          <a:endParaRPr lang="en-US">
            <a:latin typeface="+mj-lt"/>
          </a:endParaRPr>
        </a:p>
      </dgm:t>
    </dgm:pt>
    <dgm:pt modelId="{BD41F945-5CF2-40DF-85B2-DFB652555238}" type="sibTrans" cxnId="{06400417-2F80-41FC-BE71-85FC6A6CB66E}">
      <dgm:prSet/>
      <dgm:spPr/>
      <dgm:t>
        <a:bodyPr/>
        <a:lstStyle/>
        <a:p>
          <a:endParaRPr lang="en-US">
            <a:latin typeface="+mj-lt"/>
          </a:endParaRPr>
        </a:p>
      </dgm:t>
    </dgm:pt>
    <dgm:pt modelId="{14A280A7-4EEC-4AA2-ACCE-6A056FCC0308}">
      <dgm:prSet/>
      <dgm:spPr/>
      <dgm:t>
        <a:bodyPr/>
        <a:lstStyle/>
        <a:p>
          <a:r>
            <a:rPr lang="en-US">
              <a:solidFill>
                <a:schemeClr val="tx1"/>
              </a:solidFill>
              <a:latin typeface="+mj-lt"/>
            </a:rPr>
            <a:t>Application Review</a:t>
          </a:r>
        </a:p>
      </dgm:t>
      <dgm:extLst>
        <a:ext uri="{E40237B7-FDA0-4F09-8148-C483321AD2D9}">
          <dgm14:cNvPr xmlns:dgm14="http://schemas.microsoft.com/office/drawing/2010/diagram" id="0" name="" descr="Reminders for FY27&#10;Application Requirements&#10;Priorities for New Applications&#10;Application Restrictions&#10;Completing an application in On-line Grants Management System (OGMS)&#10;Application Instructions&#10;Technical Assistance&#10;Application Review&#10;"/>
        </a:ext>
      </dgm:extLst>
    </dgm:pt>
    <dgm:pt modelId="{D69AC0C9-225A-4CC1-867D-BDB18B277399}" type="parTrans" cxnId="{B887DF32-4360-498A-8BAC-44086A0C1262}">
      <dgm:prSet/>
      <dgm:spPr/>
      <dgm:t>
        <a:bodyPr/>
        <a:lstStyle/>
        <a:p>
          <a:endParaRPr lang="en-US">
            <a:latin typeface="+mj-lt"/>
          </a:endParaRPr>
        </a:p>
      </dgm:t>
    </dgm:pt>
    <dgm:pt modelId="{BC1FE2F2-1D98-47E6-A9E2-DC7C5BAB3A3F}" type="sibTrans" cxnId="{B887DF32-4360-498A-8BAC-44086A0C1262}">
      <dgm:prSet/>
      <dgm:spPr/>
      <dgm:t>
        <a:bodyPr/>
        <a:lstStyle/>
        <a:p>
          <a:endParaRPr lang="en-US">
            <a:latin typeface="+mj-lt"/>
          </a:endParaRPr>
        </a:p>
      </dgm:t>
    </dgm:pt>
    <dgm:pt modelId="{495A5650-ACB0-4987-9BCF-48DAF08EEC8E}" type="pres">
      <dgm:prSet presAssocID="{8FF4E76F-6651-4878-8E15-2F82D06445F6}" presName="vert0" presStyleCnt="0">
        <dgm:presLayoutVars>
          <dgm:dir/>
          <dgm:animOne val="branch"/>
          <dgm:animLvl val="lvl"/>
        </dgm:presLayoutVars>
      </dgm:prSet>
      <dgm:spPr/>
    </dgm:pt>
    <dgm:pt modelId="{3BEEEBDD-C0E1-41F6-9FED-B01B17CBC0C8}" type="pres">
      <dgm:prSet presAssocID="{350085C1-0496-4B29-BD78-CAD594D86148}" presName="thickLine" presStyleLbl="alignNode1" presStyleIdx="0" presStyleCnt="8"/>
      <dgm:spPr/>
      <dgm:extLst>
        <a:ext uri="{E40237B7-FDA0-4F09-8148-C483321AD2D9}">
          <dgm14:cNvPr xmlns:dgm14="http://schemas.microsoft.com/office/drawing/2010/diagram" id="0" name="" descr="infographic list:&#10;&#10;"/>
        </a:ext>
      </dgm:extLst>
    </dgm:pt>
    <dgm:pt modelId="{6082527D-CBB1-42B1-826A-C7C077301203}" type="pres">
      <dgm:prSet presAssocID="{350085C1-0496-4B29-BD78-CAD594D86148}" presName="horz1" presStyleCnt="0"/>
      <dgm:spPr/>
    </dgm:pt>
    <dgm:pt modelId="{E995677C-8CFB-480B-B8FD-9E32BABF2A22}" type="pres">
      <dgm:prSet presAssocID="{350085C1-0496-4B29-BD78-CAD594D86148}" presName="tx1" presStyleLbl="revTx" presStyleIdx="0" presStyleCnt="8"/>
      <dgm:spPr/>
    </dgm:pt>
    <dgm:pt modelId="{DC21F7F1-F49D-4D8C-AF0C-69B4CEB56FCA}" type="pres">
      <dgm:prSet presAssocID="{350085C1-0496-4B29-BD78-CAD594D86148}" presName="vert1" presStyleCnt="0"/>
      <dgm:spPr/>
    </dgm:pt>
    <dgm:pt modelId="{261F8022-AF9C-41DB-BF8D-5F5B7A360374}" type="pres">
      <dgm:prSet presAssocID="{F2E7F390-7BF5-4FD6-8504-C35902639AB3}" presName="thickLine" presStyleLbl="alignNode1" presStyleIdx="1" presStyleCnt="8"/>
      <dgm:spPr/>
    </dgm:pt>
    <dgm:pt modelId="{44AA1A16-7F7A-41C6-B202-C06C2E571D25}" type="pres">
      <dgm:prSet presAssocID="{F2E7F390-7BF5-4FD6-8504-C35902639AB3}" presName="horz1" presStyleCnt="0"/>
      <dgm:spPr/>
    </dgm:pt>
    <dgm:pt modelId="{4CCF78B7-E37C-45E6-875E-4DCDCCB8DDA6}" type="pres">
      <dgm:prSet presAssocID="{F2E7F390-7BF5-4FD6-8504-C35902639AB3}" presName="tx1" presStyleLbl="revTx" presStyleIdx="1" presStyleCnt="8"/>
      <dgm:spPr/>
    </dgm:pt>
    <dgm:pt modelId="{87B33A8C-EBF3-4A27-A359-84295B076E98}" type="pres">
      <dgm:prSet presAssocID="{F2E7F390-7BF5-4FD6-8504-C35902639AB3}" presName="vert1" presStyleCnt="0"/>
      <dgm:spPr/>
    </dgm:pt>
    <dgm:pt modelId="{AB717488-2A07-40ED-B687-1DCCDD70D805}" type="pres">
      <dgm:prSet presAssocID="{4C6E46BB-43C1-44D7-B36B-DEC436437F1B}" presName="thickLine" presStyleLbl="alignNode1" presStyleIdx="2" presStyleCnt="8"/>
      <dgm:spPr/>
    </dgm:pt>
    <dgm:pt modelId="{0894366C-968B-4CE1-B606-8E97AFAFD5FC}" type="pres">
      <dgm:prSet presAssocID="{4C6E46BB-43C1-44D7-B36B-DEC436437F1B}" presName="horz1" presStyleCnt="0"/>
      <dgm:spPr/>
    </dgm:pt>
    <dgm:pt modelId="{D119D71C-F00E-40BD-B89A-101A3FAAF191}" type="pres">
      <dgm:prSet presAssocID="{4C6E46BB-43C1-44D7-B36B-DEC436437F1B}" presName="tx1" presStyleLbl="revTx" presStyleIdx="2" presStyleCnt="8"/>
      <dgm:spPr/>
    </dgm:pt>
    <dgm:pt modelId="{99A2D4AD-C215-4A0D-9FD7-BA7CEC6CA63E}" type="pres">
      <dgm:prSet presAssocID="{4C6E46BB-43C1-44D7-B36B-DEC436437F1B}" presName="vert1" presStyleCnt="0"/>
      <dgm:spPr/>
    </dgm:pt>
    <dgm:pt modelId="{0BA614B2-18CE-42D3-81A8-9331A329FEFE}" type="pres">
      <dgm:prSet presAssocID="{F9920A1B-7883-4C1D-B418-EF2B5EE9A173}" presName="thickLine" presStyleLbl="alignNode1" presStyleIdx="3" presStyleCnt="8"/>
      <dgm:spPr/>
    </dgm:pt>
    <dgm:pt modelId="{591E7BFC-90F8-472B-B74F-7D693B563E69}" type="pres">
      <dgm:prSet presAssocID="{F9920A1B-7883-4C1D-B418-EF2B5EE9A173}" presName="horz1" presStyleCnt="0"/>
      <dgm:spPr/>
    </dgm:pt>
    <dgm:pt modelId="{D6DD9E76-AF6A-4958-BFD5-A5DB0F67169C}" type="pres">
      <dgm:prSet presAssocID="{F9920A1B-7883-4C1D-B418-EF2B5EE9A173}" presName="tx1" presStyleLbl="revTx" presStyleIdx="3" presStyleCnt="8"/>
      <dgm:spPr/>
    </dgm:pt>
    <dgm:pt modelId="{E766C5B4-5CDC-4F02-A870-2B819D411D1F}" type="pres">
      <dgm:prSet presAssocID="{F9920A1B-7883-4C1D-B418-EF2B5EE9A173}" presName="vert1" presStyleCnt="0"/>
      <dgm:spPr/>
    </dgm:pt>
    <dgm:pt modelId="{60468310-CEE0-4901-952B-2110A3C08FFD}" type="pres">
      <dgm:prSet presAssocID="{158084A2-0A10-44EF-A7C1-6EBE333574E5}" presName="thickLine" presStyleLbl="alignNode1" presStyleIdx="4" presStyleCnt="8"/>
      <dgm:spPr/>
    </dgm:pt>
    <dgm:pt modelId="{26EC2137-1C14-4106-8FCE-737007267F5E}" type="pres">
      <dgm:prSet presAssocID="{158084A2-0A10-44EF-A7C1-6EBE333574E5}" presName="horz1" presStyleCnt="0"/>
      <dgm:spPr/>
    </dgm:pt>
    <dgm:pt modelId="{E588C542-FE30-4B60-9D2F-7AF2E2460C59}" type="pres">
      <dgm:prSet presAssocID="{158084A2-0A10-44EF-A7C1-6EBE333574E5}" presName="tx1" presStyleLbl="revTx" presStyleIdx="4" presStyleCnt="8"/>
      <dgm:spPr/>
    </dgm:pt>
    <dgm:pt modelId="{40869F08-BC1D-48B1-80E9-022CB65B1E24}" type="pres">
      <dgm:prSet presAssocID="{158084A2-0A10-44EF-A7C1-6EBE333574E5}" presName="vert1" presStyleCnt="0"/>
      <dgm:spPr/>
    </dgm:pt>
    <dgm:pt modelId="{EC3D6783-9AC6-4CDB-BF62-8A337E717992}" type="pres">
      <dgm:prSet presAssocID="{1E90B864-92F8-479D-A401-1D6C17D1E82C}" presName="thickLine" presStyleLbl="alignNode1" presStyleIdx="5" presStyleCnt="8"/>
      <dgm:spPr/>
    </dgm:pt>
    <dgm:pt modelId="{CD2D49D3-BE95-4484-A2B9-64E59F0CF1F2}" type="pres">
      <dgm:prSet presAssocID="{1E90B864-92F8-479D-A401-1D6C17D1E82C}" presName="horz1" presStyleCnt="0"/>
      <dgm:spPr/>
    </dgm:pt>
    <dgm:pt modelId="{30863BAE-116B-424D-BF38-3E67328C1EAB}" type="pres">
      <dgm:prSet presAssocID="{1E90B864-92F8-479D-A401-1D6C17D1E82C}" presName="tx1" presStyleLbl="revTx" presStyleIdx="5" presStyleCnt="8"/>
      <dgm:spPr/>
    </dgm:pt>
    <dgm:pt modelId="{A54077B7-E10A-47F5-A106-521C54AEE338}" type="pres">
      <dgm:prSet presAssocID="{1E90B864-92F8-479D-A401-1D6C17D1E82C}" presName="vert1" presStyleCnt="0"/>
      <dgm:spPr/>
    </dgm:pt>
    <dgm:pt modelId="{9065BDBE-67D4-49CB-B15B-C1116480BA9F}" type="pres">
      <dgm:prSet presAssocID="{E50AC5FF-A1AC-4C61-8CC8-B203D33D9B03}" presName="thickLine" presStyleLbl="alignNode1" presStyleIdx="6" presStyleCnt="8"/>
      <dgm:spPr/>
    </dgm:pt>
    <dgm:pt modelId="{76B5E612-E267-4450-945A-C514DBBB14F5}" type="pres">
      <dgm:prSet presAssocID="{E50AC5FF-A1AC-4C61-8CC8-B203D33D9B03}" presName="horz1" presStyleCnt="0"/>
      <dgm:spPr/>
    </dgm:pt>
    <dgm:pt modelId="{04D396D3-D507-451B-85AD-29F27E02B919}" type="pres">
      <dgm:prSet presAssocID="{E50AC5FF-A1AC-4C61-8CC8-B203D33D9B03}" presName="tx1" presStyleLbl="revTx" presStyleIdx="6" presStyleCnt="8"/>
      <dgm:spPr/>
    </dgm:pt>
    <dgm:pt modelId="{428ACEF2-DDDA-478A-ACBD-873F5BF81F3E}" type="pres">
      <dgm:prSet presAssocID="{E50AC5FF-A1AC-4C61-8CC8-B203D33D9B03}" presName="vert1" presStyleCnt="0"/>
      <dgm:spPr/>
    </dgm:pt>
    <dgm:pt modelId="{61AC5F8D-7BB8-4B42-84D4-67B7CFBFAB82}" type="pres">
      <dgm:prSet presAssocID="{14A280A7-4EEC-4AA2-ACCE-6A056FCC0308}" presName="thickLine" presStyleLbl="alignNode1" presStyleIdx="7" presStyleCnt="8"/>
      <dgm:spPr/>
    </dgm:pt>
    <dgm:pt modelId="{D25FEAA5-AAAC-4BBC-A607-463F0961B544}" type="pres">
      <dgm:prSet presAssocID="{14A280A7-4EEC-4AA2-ACCE-6A056FCC0308}" presName="horz1" presStyleCnt="0"/>
      <dgm:spPr/>
    </dgm:pt>
    <dgm:pt modelId="{B707DFEB-E6BB-4135-89C6-B0ADA74EF5AB}" type="pres">
      <dgm:prSet presAssocID="{14A280A7-4EEC-4AA2-ACCE-6A056FCC0308}" presName="tx1" presStyleLbl="revTx" presStyleIdx="7" presStyleCnt="8"/>
      <dgm:spPr/>
    </dgm:pt>
    <dgm:pt modelId="{253BB6E2-90F5-4E12-9B06-5D8C7D79C87D}" type="pres">
      <dgm:prSet presAssocID="{14A280A7-4EEC-4AA2-ACCE-6A056FCC0308}" presName="vert1" presStyleCnt="0"/>
      <dgm:spPr/>
    </dgm:pt>
  </dgm:ptLst>
  <dgm:cxnLst>
    <dgm:cxn modelId="{0D07530C-D369-4158-8576-D5339B549FE8}" type="presOf" srcId="{E50AC5FF-A1AC-4C61-8CC8-B203D33D9B03}" destId="{04D396D3-D507-451B-85AD-29F27E02B919}" srcOrd="0" destOrd="0" presId="urn:microsoft.com/office/officeart/2008/layout/LinedList"/>
    <dgm:cxn modelId="{D6B18F11-0DFF-4600-B9DE-5193B85448AE}" srcId="{8FF4E76F-6651-4878-8E15-2F82D06445F6}" destId="{4C6E46BB-43C1-44D7-B36B-DEC436437F1B}" srcOrd="2" destOrd="0" parTransId="{C45139CA-E61D-40F0-BCFC-B78ADD6E5EC2}" sibTransId="{FD820E9A-25BB-4C99-AF37-04E846816FE3}"/>
    <dgm:cxn modelId="{06400417-2F80-41FC-BE71-85FC6A6CB66E}" srcId="{8FF4E76F-6651-4878-8E15-2F82D06445F6}" destId="{E50AC5FF-A1AC-4C61-8CC8-B203D33D9B03}" srcOrd="6" destOrd="0" parTransId="{A000427E-B457-4859-9B96-E68D524AA612}" sibTransId="{BD41F945-5CF2-40DF-85B2-DFB652555238}"/>
    <dgm:cxn modelId="{B887DF32-4360-498A-8BAC-44086A0C1262}" srcId="{8FF4E76F-6651-4878-8E15-2F82D06445F6}" destId="{14A280A7-4EEC-4AA2-ACCE-6A056FCC0308}" srcOrd="7" destOrd="0" parTransId="{D69AC0C9-225A-4CC1-867D-BDB18B277399}" sibTransId="{BC1FE2F2-1D98-47E6-A9E2-DC7C5BAB3A3F}"/>
    <dgm:cxn modelId="{AB2B3C3D-69F9-4076-BBD6-8C8A979CFB9D}" type="presOf" srcId="{158084A2-0A10-44EF-A7C1-6EBE333574E5}" destId="{E588C542-FE30-4B60-9D2F-7AF2E2460C59}" srcOrd="0" destOrd="0" presId="urn:microsoft.com/office/officeart/2008/layout/LinedList"/>
    <dgm:cxn modelId="{B543775D-A115-4828-BF27-C69BDAAA08B7}" srcId="{8FF4E76F-6651-4878-8E15-2F82D06445F6}" destId="{350085C1-0496-4B29-BD78-CAD594D86148}" srcOrd="0" destOrd="0" parTransId="{F7728D1F-1FD4-473D-A8B8-5A6AA84558C0}" sibTransId="{D476BF8A-D204-4C6E-BC5A-FC1BCAF203FB}"/>
    <dgm:cxn modelId="{2DD52169-DD25-4410-9442-7178E970541B}" type="presOf" srcId="{F9920A1B-7883-4C1D-B418-EF2B5EE9A173}" destId="{D6DD9E76-AF6A-4958-BFD5-A5DB0F67169C}" srcOrd="0" destOrd="0" presId="urn:microsoft.com/office/officeart/2008/layout/LinedList"/>
    <dgm:cxn modelId="{D9FCF76E-5638-4A06-A5F0-71FF2B31A1D3}" srcId="{8FF4E76F-6651-4878-8E15-2F82D06445F6}" destId="{1E90B864-92F8-479D-A401-1D6C17D1E82C}" srcOrd="5" destOrd="0" parTransId="{052A0BF5-1DA0-42E9-B41E-58C910F1AF42}" sibTransId="{DF99EACD-80B1-4BC1-BC5A-59B4B8CBBB1F}"/>
    <dgm:cxn modelId="{69D7AF84-144E-4615-BF5C-8186627D9C97}" type="presOf" srcId="{F2E7F390-7BF5-4FD6-8504-C35902639AB3}" destId="{4CCF78B7-E37C-45E6-875E-4DCDCCB8DDA6}" srcOrd="0" destOrd="0" presId="urn:microsoft.com/office/officeart/2008/layout/LinedList"/>
    <dgm:cxn modelId="{01FAFD84-D7B5-4BFD-A911-2F053E579BFF}" type="presOf" srcId="{14A280A7-4EEC-4AA2-ACCE-6A056FCC0308}" destId="{B707DFEB-E6BB-4135-89C6-B0ADA74EF5AB}" srcOrd="0" destOrd="0" presId="urn:microsoft.com/office/officeart/2008/layout/LinedList"/>
    <dgm:cxn modelId="{E9B474A1-B23D-4AD6-9D44-7C9CC8FDC4CB}" srcId="{8FF4E76F-6651-4878-8E15-2F82D06445F6}" destId="{F9920A1B-7883-4C1D-B418-EF2B5EE9A173}" srcOrd="3" destOrd="0" parTransId="{DE563BCA-0AA4-4A4E-8951-0E40B24DBC8F}" sibTransId="{04BB6A6C-8863-4931-B252-1A01DA718DB3}"/>
    <dgm:cxn modelId="{1C1FF8AC-7687-421E-B3A4-D84502D98E88}" type="presOf" srcId="{350085C1-0496-4B29-BD78-CAD594D86148}" destId="{E995677C-8CFB-480B-B8FD-9E32BABF2A22}" srcOrd="0" destOrd="0" presId="urn:microsoft.com/office/officeart/2008/layout/LinedList"/>
    <dgm:cxn modelId="{6DFDF5C0-91BD-43C0-AA84-CC1047254754}" type="presOf" srcId="{1E90B864-92F8-479D-A401-1D6C17D1E82C}" destId="{30863BAE-116B-424D-BF38-3E67328C1EAB}" srcOrd="0" destOrd="0" presId="urn:microsoft.com/office/officeart/2008/layout/LinedList"/>
    <dgm:cxn modelId="{03AB52D5-F866-418F-80C8-C04BB9E3E35C}" srcId="{8FF4E76F-6651-4878-8E15-2F82D06445F6}" destId="{F2E7F390-7BF5-4FD6-8504-C35902639AB3}" srcOrd="1" destOrd="0" parTransId="{E2D34B94-4752-4D51-921E-A6FD0FB3619C}" sibTransId="{323F9D3F-C0AD-421D-A280-645BD73193FE}"/>
    <dgm:cxn modelId="{E94BC4D6-8B3C-4601-90C8-0E2D317DBC35}" srcId="{8FF4E76F-6651-4878-8E15-2F82D06445F6}" destId="{158084A2-0A10-44EF-A7C1-6EBE333574E5}" srcOrd="4" destOrd="0" parTransId="{D4650A7C-4B0F-4D7E-A29E-1EC829F1D1EA}" sibTransId="{DDFEB019-83CD-4034-9EDE-118D7E58FEE5}"/>
    <dgm:cxn modelId="{80518BF3-2A73-47FD-9277-A8E307FDC735}" type="presOf" srcId="{4C6E46BB-43C1-44D7-B36B-DEC436437F1B}" destId="{D119D71C-F00E-40BD-B89A-101A3FAAF191}" srcOrd="0" destOrd="0" presId="urn:microsoft.com/office/officeart/2008/layout/LinedList"/>
    <dgm:cxn modelId="{3357E5FC-4052-4D23-AE39-2CE25C63158B}" type="presOf" srcId="{8FF4E76F-6651-4878-8E15-2F82D06445F6}" destId="{495A5650-ACB0-4987-9BCF-48DAF08EEC8E}" srcOrd="0" destOrd="0" presId="urn:microsoft.com/office/officeart/2008/layout/LinedList"/>
    <dgm:cxn modelId="{493508BA-0A67-4959-9603-1E6E74830D6E}" type="presParOf" srcId="{495A5650-ACB0-4987-9BCF-48DAF08EEC8E}" destId="{3BEEEBDD-C0E1-41F6-9FED-B01B17CBC0C8}" srcOrd="0" destOrd="0" presId="urn:microsoft.com/office/officeart/2008/layout/LinedList"/>
    <dgm:cxn modelId="{45B0B506-35CA-4B90-B112-CCA6B20CCA2F}" type="presParOf" srcId="{495A5650-ACB0-4987-9BCF-48DAF08EEC8E}" destId="{6082527D-CBB1-42B1-826A-C7C077301203}" srcOrd="1" destOrd="0" presId="urn:microsoft.com/office/officeart/2008/layout/LinedList"/>
    <dgm:cxn modelId="{59E6DD75-C891-47F9-A7A6-17370CE2ADD8}" type="presParOf" srcId="{6082527D-CBB1-42B1-826A-C7C077301203}" destId="{E995677C-8CFB-480B-B8FD-9E32BABF2A22}" srcOrd="0" destOrd="0" presId="urn:microsoft.com/office/officeart/2008/layout/LinedList"/>
    <dgm:cxn modelId="{BA270E35-1FD8-4530-A43E-E9772051723A}" type="presParOf" srcId="{6082527D-CBB1-42B1-826A-C7C077301203}" destId="{DC21F7F1-F49D-4D8C-AF0C-69B4CEB56FCA}" srcOrd="1" destOrd="0" presId="urn:microsoft.com/office/officeart/2008/layout/LinedList"/>
    <dgm:cxn modelId="{56CA5F0D-787D-4BF9-A6C4-329AF440CCE0}" type="presParOf" srcId="{495A5650-ACB0-4987-9BCF-48DAF08EEC8E}" destId="{261F8022-AF9C-41DB-BF8D-5F5B7A360374}" srcOrd="2" destOrd="0" presId="urn:microsoft.com/office/officeart/2008/layout/LinedList"/>
    <dgm:cxn modelId="{C46CA4BD-085C-4C85-AF88-E0ED0AD93955}" type="presParOf" srcId="{495A5650-ACB0-4987-9BCF-48DAF08EEC8E}" destId="{44AA1A16-7F7A-41C6-B202-C06C2E571D25}" srcOrd="3" destOrd="0" presId="urn:microsoft.com/office/officeart/2008/layout/LinedList"/>
    <dgm:cxn modelId="{E616CBE9-44B7-4588-B683-FF6487E4EFCE}" type="presParOf" srcId="{44AA1A16-7F7A-41C6-B202-C06C2E571D25}" destId="{4CCF78B7-E37C-45E6-875E-4DCDCCB8DDA6}" srcOrd="0" destOrd="0" presId="urn:microsoft.com/office/officeart/2008/layout/LinedList"/>
    <dgm:cxn modelId="{25B0A714-76AF-4482-8664-3626E647E695}" type="presParOf" srcId="{44AA1A16-7F7A-41C6-B202-C06C2E571D25}" destId="{87B33A8C-EBF3-4A27-A359-84295B076E98}" srcOrd="1" destOrd="0" presId="urn:microsoft.com/office/officeart/2008/layout/LinedList"/>
    <dgm:cxn modelId="{B475F342-5450-42E9-B3E8-9ABA95243447}" type="presParOf" srcId="{495A5650-ACB0-4987-9BCF-48DAF08EEC8E}" destId="{AB717488-2A07-40ED-B687-1DCCDD70D805}" srcOrd="4" destOrd="0" presId="urn:microsoft.com/office/officeart/2008/layout/LinedList"/>
    <dgm:cxn modelId="{7F1CEA41-2FD4-4D8F-AE19-11142273ED2A}" type="presParOf" srcId="{495A5650-ACB0-4987-9BCF-48DAF08EEC8E}" destId="{0894366C-968B-4CE1-B606-8E97AFAFD5FC}" srcOrd="5" destOrd="0" presId="urn:microsoft.com/office/officeart/2008/layout/LinedList"/>
    <dgm:cxn modelId="{0161B770-B565-4ADF-9F52-5B117FB6ECF4}" type="presParOf" srcId="{0894366C-968B-4CE1-B606-8E97AFAFD5FC}" destId="{D119D71C-F00E-40BD-B89A-101A3FAAF191}" srcOrd="0" destOrd="0" presId="urn:microsoft.com/office/officeart/2008/layout/LinedList"/>
    <dgm:cxn modelId="{46B54AF6-543A-49E1-BFB9-50A748BB6125}" type="presParOf" srcId="{0894366C-968B-4CE1-B606-8E97AFAFD5FC}" destId="{99A2D4AD-C215-4A0D-9FD7-BA7CEC6CA63E}" srcOrd="1" destOrd="0" presId="urn:microsoft.com/office/officeart/2008/layout/LinedList"/>
    <dgm:cxn modelId="{77FE52E6-549C-4234-92B3-64F52D58F5FB}" type="presParOf" srcId="{495A5650-ACB0-4987-9BCF-48DAF08EEC8E}" destId="{0BA614B2-18CE-42D3-81A8-9331A329FEFE}" srcOrd="6" destOrd="0" presId="urn:microsoft.com/office/officeart/2008/layout/LinedList"/>
    <dgm:cxn modelId="{DFB6337E-E20B-4F8E-A2BA-7655B0B9FFBD}" type="presParOf" srcId="{495A5650-ACB0-4987-9BCF-48DAF08EEC8E}" destId="{591E7BFC-90F8-472B-B74F-7D693B563E69}" srcOrd="7" destOrd="0" presId="urn:microsoft.com/office/officeart/2008/layout/LinedList"/>
    <dgm:cxn modelId="{24C084B4-F612-4A37-A35F-D54CFAFFF036}" type="presParOf" srcId="{591E7BFC-90F8-472B-B74F-7D693B563E69}" destId="{D6DD9E76-AF6A-4958-BFD5-A5DB0F67169C}" srcOrd="0" destOrd="0" presId="urn:microsoft.com/office/officeart/2008/layout/LinedList"/>
    <dgm:cxn modelId="{3939BBCC-FD54-4537-B153-696C59DBBC7F}" type="presParOf" srcId="{591E7BFC-90F8-472B-B74F-7D693B563E69}" destId="{E766C5B4-5CDC-4F02-A870-2B819D411D1F}" srcOrd="1" destOrd="0" presId="urn:microsoft.com/office/officeart/2008/layout/LinedList"/>
    <dgm:cxn modelId="{A4D8FA77-2B53-4EFD-9127-127C17F88713}" type="presParOf" srcId="{495A5650-ACB0-4987-9BCF-48DAF08EEC8E}" destId="{60468310-CEE0-4901-952B-2110A3C08FFD}" srcOrd="8" destOrd="0" presId="urn:microsoft.com/office/officeart/2008/layout/LinedList"/>
    <dgm:cxn modelId="{784BA075-51E6-46E3-80EC-D2F3F52D104F}" type="presParOf" srcId="{495A5650-ACB0-4987-9BCF-48DAF08EEC8E}" destId="{26EC2137-1C14-4106-8FCE-737007267F5E}" srcOrd="9" destOrd="0" presId="urn:microsoft.com/office/officeart/2008/layout/LinedList"/>
    <dgm:cxn modelId="{9BB6A900-66FF-4D0F-809E-D12D609541C9}" type="presParOf" srcId="{26EC2137-1C14-4106-8FCE-737007267F5E}" destId="{E588C542-FE30-4B60-9D2F-7AF2E2460C59}" srcOrd="0" destOrd="0" presId="urn:microsoft.com/office/officeart/2008/layout/LinedList"/>
    <dgm:cxn modelId="{03D64AB3-BDC6-45F7-8824-FA341301310A}" type="presParOf" srcId="{26EC2137-1C14-4106-8FCE-737007267F5E}" destId="{40869F08-BC1D-48B1-80E9-022CB65B1E24}" srcOrd="1" destOrd="0" presId="urn:microsoft.com/office/officeart/2008/layout/LinedList"/>
    <dgm:cxn modelId="{1FC8EE7B-A484-4AC8-AB27-1B371142D73F}" type="presParOf" srcId="{495A5650-ACB0-4987-9BCF-48DAF08EEC8E}" destId="{EC3D6783-9AC6-4CDB-BF62-8A337E717992}" srcOrd="10" destOrd="0" presId="urn:microsoft.com/office/officeart/2008/layout/LinedList"/>
    <dgm:cxn modelId="{991078EE-F5A6-4F43-A160-A74E1E1ABF21}" type="presParOf" srcId="{495A5650-ACB0-4987-9BCF-48DAF08EEC8E}" destId="{CD2D49D3-BE95-4484-A2B9-64E59F0CF1F2}" srcOrd="11" destOrd="0" presId="urn:microsoft.com/office/officeart/2008/layout/LinedList"/>
    <dgm:cxn modelId="{1A5082AD-B66A-4496-B013-4D445B3DAD04}" type="presParOf" srcId="{CD2D49D3-BE95-4484-A2B9-64E59F0CF1F2}" destId="{30863BAE-116B-424D-BF38-3E67328C1EAB}" srcOrd="0" destOrd="0" presId="urn:microsoft.com/office/officeart/2008/layout/LinedList"/>
    <dgm:cxn modelId="{536FADA1-6B30-4F50-97E7-BF6B48B99B9A}" type="presParOf" srcId="{CD2D49D3-BE95-4484-A2B9-64E59F0CF1F2}" destId="{A54077B7-E10A-47F5-A106-521C54AEE338}" srcOrd="1" destOrd="0" presId="urn:microsoft.com/office/officeart/2008/layout/LinedList"/>
    <dgm:cxn modelId="{9ED7F7C1-EE84-48BF-80A2-1D6AD566DFD0}" type="presParOf" srcId="{495A5650-ACB0-4987-9BCF-48DAF08EEC8E}" destId="{9065BDBE-67D4-49CB-B15B-C1116480BA9F}" srcOrd="12" destOrd="0" presId="urn:microsoft.com/office/officeart/2008/layout/LinedList"/>
    <dgm:cxn modelId="{76DF7890-1566-4D75-8F92-1FC248DB8EE4}" type="presParOf" srcId="{495A5650-ACB0-4987-9BCF-48DAF08EEC8E}" destId="{76B5E612-E267-4450-945A-C514DBBB14F5}" srcOrd="13" destOrd="0" presId="urn:microsoft.com/office/officeart/2008/layout/LinedList"/>
    <dgm:cxn modelId="{053352C1-9F69-4205-BD04-B55780831A06}" type="presParOf" srcId="{76B5E612-E267-4450-945A-C514DBBB14F5}" destId="{04D396D3-D507-451B-85AD-29F27E02B919}" srcOrd="0" destOrd="0" presId="urn:microsoft.com/office/officeart/2008/layout/LinedList"/>
    <dgm:cxn modelId="{24578287-51F2-470A-8A88-9109E970D76B}" type="presParOf" srcId="{76B5E612-E267-4450-945A-C514DBBB14F5}" destId="{428ACEF2-DDDA-478A-ACBD-873F5BF81F3E}" srcOrd="1" destOrd="0" presId="urn:microsoft.com/office/officeart/2008/layout/LinedList"/>
    <dgm:cxn modelId="{AB63E73B-C5C0-49ED-AD7D-4A1F860DE0EA}" type="presParOf" srcId="{495A5650-ACB0-4987-9BCF-48DAF08EEC8E}" destId="{61AC5F8D-7BB8-4B42-84D4-67B7CFBFAB82}" srcOrd="14" destOrd="0" presId="urn:microsoft.com/office/officeart/2008/layout/LinedList"/>
    <dgm:cxn modelId="{6A086595-C8EA-42FE-B540-3286BC810751}" type="presParOf" srcId="{495A5650-ACB0-4987-9BCF-48DAF08EEC8E}" destId="{D25FEAA5-AAAC-4BBC-A607-463F0961B544}" srcOrd="15" destOrd="0" presId="urn:microsoft.com/office/officeart/2008/layout/LinedList"/>
    <dgm:cxn modelId="{9A43B8AC-BEC2-4005-859C-3ED1C4C95D3C}" type="presParOf" srcId="{D25FEAA5-AAAC-4BBC-A607-463F0961B544}" destId="{B707DFEB-E6BB-4135-89C6-B0ADA74EF5AB}" srcOrd="0" destOrd="0" presId="urn:microsoft.com/office/officeart/2008/layout/LinedList"/>
    <dgm:cxn modelId="{A0A1EE33-FC71-40AB-BF82-6A25C08E1BEE}" type="presParOf" srcId="{D25FEAA5-AAAC-4BBC-A607-463F0961B544}" destId="{253BB6E2-90F5-4E12-9B06-5D8C7D79C87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98DC10-5232-475B-B556-B1BE322DAE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363A861-A3AA-47B7-8201-684BD45734FB}">
      <dgm:prSet custT="1"/>
      <dgm:spPr/>
      <dgm:t>
        <a:bodyPr/>
        <a:lstStyle/>
        <a:p>
          <a:pPr marL="171450" lvl="1" indent="-171450" algn="l" defTabSz="711200">
            <a:lnSpc>
              <a:spcPct val="90000"/>
            </a:lnSpc>
            <a:spcBef>
              <a:spcPts val="1200"/>
            </a:spcBef>
            <a:spcAft>
              <a:spcPct val="20000"/>
            </a:spcAft>
          </a:pPr>
          <a:r>
            <a:rPr lang="en-US" sz="1600" kern="1200">
              <a:solidFill>
                <a:schemeClr val="tx1">
                  <a:lumMod val="95000"/>
                  <a:lumOff val="5000"/>
                </a:schemeClr>
              </a:solidFill>
              <a:latin typeface="+mj-lt"/>
            </a:rPr>
            <a:t>Calculate the amount of required local match by multiplying the total project costs by the locality’s composite index (.3032) </a:t>
          </a:r>
        </a:p>
      </dgm:t>
      <dgm:extLst>
        <a:ext uri="{E40237B7-FDA0-4F09-8148-C483321AD2D9}">
          <dgm14:cNvPr xmlns:dgm14="http://schemas.microsoft.com/office/drawing/2010/diagram" id="0" name="" descr="Calculate the amount of required local match by multiplying the total project costs by the locality’s composite index (.3032) &#10; Total Project Costs x Composite Index = Total Local Match &#10; $100,000 x .3032 = $30,320  &#10; &#10;Calculate the amount the locality can request under Special Funds by subtracting the local match from the total project costs.  &#10; Total Project Costs - Total Local Match = Total Special Funds &#10; $100,000 - $30,320 = $69,680  &#10;"/>
        </a:ext>
      </dgm:extLst>
    </dgm:pt>
    <dgm:pt modelId="{578EB8C6-C324-430F-87F0-88105972E808}" type="parTrans" cxnId="{10E71784-FBF9-47A0-9352-03B944947453}">
      <dgm:prSet/>
      <dgm:spPr/>
      <dgm:t>
        <a:bodyPr/>
        <a:lstStyle/>
        <a:p>
          <a:endParaRPr lang="en-US" sz="2000"/>
        </a:p>
      </dgm:t>
    </dgm:pt>
    <dgm:pt modelId="{714439E1-3C58-4BCE-8215-A9D4AE00C8C0}" type="sibTrans" cxnId="{10E71784-FBF9-47A0-9352-03B944947453}">
      <dgm:prSet/>
      <dgm:spPr/>
      <dgm:t>
        <a:bodyPr/>
        <a:lstStyle/>
        <a:p>
          <a:endParaRPr lang="en-US" sz="2000"/>
        </a:p>
      </dgm:t>
    </dgm:pt>
    <dgm:pt modelId="{78B58339-1202-4C60-A311-5BD8963063F7}">
      <dgm:prSet custT="1"/>
      <dgm:spPr/>
      <dgm:t>
        <a:bodyPr/>
        <a:lstStyle/>
        <a:p>
          <a:pPr marL="515938" lvl="2" indent="-233363" algn="l" defTabSz="711200">
            <a:lnSpc>
              <a:spcPct val="90000"/>
            </a:lnSpc>
            <a:spcBef>
              <a:spcPct val="0"/>
            </a:spcBef>
            <a:spcAft>
              <a:spcPct val="20000"/>
            </a:spcAft>
            <a:buFont typeface="Wingdings" panose="05000000000000000000" pitchFamily="2" charset="2"/>
            <a:buChar char="Ø"/>
          </a:pPr>
          <a:r>
            <a:rPr lang="en-US" sz="1600" kern="1200">
              <a:solidFill>
                <a:schemeClr val="tx1">
                  <a:lumMod val="95000"/>
                  <a:lumOff val="5000"/>
                </a:schemeClr>
              </a:solidFill>
              <a:latin typeface="+mj-lt"/>
            </a:rPr>
            <a:t>Total Project Costs x Composite Index = Total Local Match </a:t>
          </a:r>
        </a:p>
      </dgm:t>
    </dgm:pt>
    <dgm:pt modelId="{36251A36-BE5B-4976-BD42-9780545F1774}" type="parTrans" cxnId="{4388E636-0E21-44CA-8C89-0ACC378DB451}">
      <dgm:prSet/>
      <dgm:spPr/>
      <dgm:t>
        <a:bodyPr/>
        <a:lstStyle/>
        <a:p>
          <a:endParaRPr lang="en-US" sz="2000"/>
        </a:p>
      </dgm:t>
    </dgm:pt>
    <dgm:pt modelId="{D728BB72-3398-4AF5-A91B-BF0C4258F123}" type="sibTrans" cxnId="{4388E636-0E21-44CA-8C89-0ACC378DB451}">
      <dgm:prSet/>
      <dgm:spPr/>
      <dgm:t>
        <a:bodyPr/>
        <a:lstStyle/>
        <a:p>
          <a:endParaRPr lang="en-US" sz="2000"/>
        </a:p>
      </dgm:t>
    </dgm:pt>
    <dgm:pt modelId="{8B2CFCE0-9477-4DC8-B17D-12C8F01ACB35}">
      <dgm:prSet custT="1"/>
      <dgm:spPr/>
      <dgm:t>
        <a:bodyPr/>
        <a:lstStyle/>
        <a:p>
          <a:pPr marL="515938" lvl="2" indent="-233363" algn="l" defTabSz="711200">
            <a:lnSpc>
              <a:spcPct val="90000"/>
            </a:lnSpc>
            <a:spcBef>
              <a:spcPct val="0"/>
            </a:spcBef>
            <a:spcAft>
              <a:spcPct val="20000"/>
            </a:spcAft>
            <a:buFont typeface="Wingdings" panose="05000000000000000000" pitchFamily="2" charset="2"/>
            <a:buChar char="Ø"/>
          </a:pPr>
          <a:r>
            <a:rPr lang="en-US" sz="1600" kern="1200">
              <a:solidFill>
                <a:schemeClr val="tx1">
                  <a:lumMod val="95000"/>
                  <a:lumOff val="5000"/>
                </a:schemeClr>
              </a:solidFill>
              <a:latin typeface="+mj-lt"/>
            </a:rPr>
            <a:t>$100,000 x .3032 = $30,320  </a:t>
          </a:r>
        </a:p>
      </dgm:t>
    </dgm:pt>
    <dgm:pt modelId="{501DF7AC-A4E2-444B-8624-C4E839EA1A37}" type="parTrans" cxnId="{8B3B8332-4D57-431C-95F9-51F81FFFD742}">
      <dgm:prSet/>
      <dgm:spPr/>
      <dgm:t>
        <a:bodyPr/>
        <a:lstStyle/>
        <a:p>
          <a:endParaRPr lang="en-US" sz="2000"/>
        </a:p>
      </dgm:t>
    </dgm:pt>
    <dgm:pt modelId="{7B1C5451-67A1-4C41-ADDF-710986A430D9}" type="sibTrans" cxnId="{8B3B8332-4D57-431C-95F9-51F81FFFD742}">
      <dgm:prSet/>
      <dgm:spPr/>
      <dgm:t>
        <a:bodyPr/>
        <a:lstStyle/>
        <a:p>
          <a:endParaRPr lang="en-US" sz="2000"/>
        </a:p>
      </dgm:t>
    </dgm:pt>
    <dgm:pt modelId="{C8B02788-414C-4A14-BFC5-0A719F8F7AAC}">
      <dgm:prSet custT="1"/>
      <dgm:spPr/>
      <dgm:t>
        <a:bodyPr/>
        <a:lstStyle/>
        <a:p>
          <a:pPr marL="171450" lvl="1" indent="-171450" algn="l" defTabSz="711200">
            <a:lnSpc>
              <a:spcPct val="90000"/>
            </a:lnSpc>
            <a:spcBef>
              <a:spcPts val="1200"/>
            </a:spcBef>
            <a:spcAft>
              <a:spcPct val="20000"/>
            </a:spcAft>
            <a:buChar char="•"/>
          </a:pPr>
          <a:r>
            <a:rPr lang="en-US" sz="1600" kern="1200">
              <a:solidFill>
                <a:prstClr val="black">
                  <a:lumMod val="95000"/>
                  <a:lumOff val="5000"/>
                </a:prstClr>
              </a:solidFill>
              <a:latin typeface="+mj-lt"/>
              <a:ea typeface="+mn-ea"/>
              <a:cs typeface="+mn-cs"/>
            </a:rPr>
            <a:t>Calculate the amount the locality can request under Special Funds by subtracting the local match from the total project costs.  </a:t>
          </a:r>
        </a:p>
      </dgm:t>
    </dgm:pt>
    <dgm:pt modelId="{4C0D25D2-30E2-4471-AC2A-9A1D18D89C4E}" type="parTrans" cxnId="{32596748-411E-4738-A051-CB694EE80A78}">
      <dgm:prSet/>
      <dgm:spPr/>
      <dgm:t>
        <a:bodyPr/>
        <a:lstStyle/>
        <a:p>
          <a:endParaRPr lang="en-US" sz="2000"/>
        </a:p>
      </dgm:t>
    </dgm:pt>
    <dgm:pt modelId="{B3224B3B-EAFD-4A68-B002-000EE150CAC8}" type="sibTrans" cxnId="{32596748-411E-4738-A051-CB694EE80A78}">
      <dgm:prSet/>
      <dgm:spPr/>
      <dgm:t>
        <a:bodyPr/>
        <a:lstStyle/>
        <a:p>
          <a:endParaRPr lang="en-US" sz="2000"/>
        </a:p>
      </dgm:t>
    </dgm:pt>
    <dgm:pt modelId="{C34D3145-53CF-4D3B-80EA-70D43AA7B1B0}">
      <dgm:prSet custT="1"/>
      <dgm:spPr/>
      <dgm:t>
        <a:bodyPr/>
        <a:lstStyle/>
        <a:p>
          <a:pPr marL="515938" lvl="2" indent="-233363" algn="l" defTabSz="711200">
            <a:lnSpc>
              <a:spcPct val="90000"/>
            </a:lnSpc>
            <a:spcBef>
              <a:spcPct val="0"/>
            </a:spcBef>
            <a:spcAft>
              <a:spcPct val="20000"/>
            </a:spcAft>
            <a:buFont typeface="Wingdings" panose="05000000000000000000" pitchFamily="2" charset="2"/>
            <a:buChar char="Ø"/>
          </a:pPr>
          <a:r>
            <a:rPr lang="en-US" sz="1600" kern="1200">
              <a:solidFill>
                <a:prstClr val="black">
                  <a:lumMod val="95000"/>
                  <a:lumOff val="5000"/>
                </a:prstClr>
              </a:solidFill>
              <a:latin typeface="+mj-lt"/>
              <a:ea typeface="+mn-ea"/>
              <a:cs typeface="+mn-cs"/>
            </a:rPr>
            <a:t>Total Project Costs - Total Local Match = Total Special Funds </a:t>
          </a:r>
        </a:p>
      </dgm:t>
    </dgm:pt>
    <dgm:pt modelId="{E707E496-C4C1-4BCF-AA31-644934C7E847}" type="parTrans" cxnId="{5DF74BE4-02D4-4905-B6EC-841433707B7E}">
      <dgm:prSet/>
      <dgm:spPr/>
      <dgm:t>
        <a:bodyPr/>
        <a:lstStyle/>
        <a:p>
          <a:endParaRPr lang="en-US" sz="2000"/>
        </a:p>
      </dgm:t>
    </dgm:pt>
    <dgm:pt modelId="{D91F7D01-B70E-4E4D-A096-C7DAB7E9C086}" type="sibTrans" cxnId="{5DF74BE4-02D4-4905-B6EC-841433707B7E}">
      <dgm:prSet/>
      <dgm:spPr/>
      <dgm:t>
        <a:bodyPr/>
        <a:lstStyle/>
        <a:p>
          <a:endParaRPr lang="en-US" sz="2000"/>
        </a:p>
      </dgm:t>
    </dgm:pt>
    <dgm:pt modelId="{8F957522-2DB9-44F9-BFB1-A37006240343}">
      <dgm:prSet custT="1"/>
      <dgm:spPr/>
      <dgm:t>
        <a:bodyPr/>
        <a:lstStyle/>
        <a:p>
          <a:pPr marL="515938" lvl="2" indent="-233363" algn="l" defTabSz="711200">
            <a:lnSpc>
              <a:spcPct val="90000"/>
            </a:lnSpc>
            <a:spcBef>
              <a:spcPct val="0"/>
            </a:spcBef>
            <a:spcAft>
              <a:spcPct val="20000"/>
            </a:spcAft>
            <a:buFont typeface="Wingdings" panose="05000000000000000000" pitchFamily="2" charset="2"/>
            <a:buChar char="Ø"/>
          </a:pPr>
          <a:r>
            <a:rPr lang="en-US" sz="1600" kern="1200">
              <a:solidFill>
                <a:prstClr val="black">
                  <a:lumMod val="95000"/>
                  <a:lumOff val="5000"/>
                </a:prstClr>
              </a:solidFill>
              <a:latin typeface="+mj-lt"/>
              <a:ea typeface="+mn-ea"/>
              <a:cs typeface="+mn-cs"/>
            </a:rPr>
            <a:t>$100,000 - $30,320 = $69,680  </a:t>
          </a:r>
        </a:p>
      </dgm:t>
    </dgm:pt>
    <dgm:pt modelId="{FCFB8569-D68C-4A8A-82C2-BB4A04031733}" type="parTrans" cxnId="{4018E465-B71B-4623-91B8-B25FE9D690F5}">
      <dgm:prSet/>
      <dgm:spPr/>
      <dgm:t>
        <a:bodyPr/>
        <a:lstStyle/>
        <a:p>
          <a:endParaRPr lang="en-US" sz="2000"/>
        </a:p>
      </dgm:t>
    </dgm:pt>
    <dgm:pt modelId="{B63D74D8-CFCB-4E88-975A-B0E864AC8D9D}" type="sibTrans" cxnId="{4018E465-B71B-4623-91B8-B25FE9D690F5}">
      <dgm:prSet/>
      <dgm:spPr/>
      <dgm:t>
        <a:bodyPr/>
        <a:lstStyle/>
        <a:p>
          <a:endParaRPr lang="en-US" sz="2000"/>
        </a:p>
      </dgm:t>
    </dgm:pt>
    <dgm:pt modelId="{68EFF481-4A14-44F0-9DE1-22A0219F4B21}">
      <dgm:prSet custT="1"/>
      <dgm:spPr>
        <a:solidFill>
          <a:schemeClr val="accent1">
            <a:lumMod val="20000"/>
            <a:lumOff val="80000"/>
          </a:schemeClr>
        </a:solidFill>
      </dgm:spPr>
      <dgm:t>
        <a:bodyPr/>
        <a:lstStyle/>
        <a:p>
          <a:r>
            <a:rPr lang="en-US" sz="2000" b="0">
              <a:solidFill>
                <a:schemeClr val="tx1"/>
              </a:solidFill>
              <a:latin typeface="Calibri" panose="020F0502020204030204" pitchFamily="34" charset="0"/>
              <a:ea typeface="Calibri" panose="020F0502020204030204" pitchFamily="34" charset="0"/>
              <a:cs typeface="Calibri" panose="020F0502020204030204" pitchFamily="34" charset="0"/>
            </a:rPr>
            <a:t>Therefore, ABC City can request $69,680 in Special Funds and must provide a local match of $30,320 for a total project cost of $100,000</a:t>
          </a:r>
          <a:r>
            <a:rPr lang="en-US" sz="2000" b="1">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en-US" sz="2000">
            <a:solidFill>
              <a:schemeClr val="tx1"/>
            </a:solidFill>
            <a:latin typeface="Calibri" panose="020F0502020204030204" pitchFamily="34" charset="0"/>
            <a:ea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descr="Therefore, ABC City can request $69,680 in Special Funds and must provide a local match of $30,320 for a total project cost of $100,000. &#10;"/>
        </a:ext>
      </dgm:extLst>
    </dgm:pt>
    <dgm:pt modelId="{293DC3F1-811C-4F30-98F0-B40629247D81}" type="parTrans" cxnId="{FFF91CB0-00F4-4681-9600-CF9B79B5143D}">
      <dgm:prSet/>
      <dgm:spPr/>
      <dgm:t>
        <a:bodyPr/>
        <a:lstStyle/>
        <a:p>
          <a:endParaRPr lang="en-US" sz="2000"/>
        </a:p>
      </dgm:t>
    </dgm:pt>
    <dgm:pt modelId="{EFB259C8-DC5B-4DEC-BFDE-6628D9572CB8}" type="sibTrans" cxnId="{FFF91CB0-00F4-4681-9600-CF9B79B5143D}">
      <dgm:prSet/>
      <dgm:spPr/>
      <dgm:t>
        <a:bodyPr/>
        <a:lstStyle/>
        <a:p>
          <a:endParaRPr lang="en-US" sz="2000"/>
        </a:p>
      </dgm:t>
    </dgm:pt>
    <dgm:pt modelId="{3770B821-36DA-44A3-AF74-22BBB905CF95}">
      <dgm:prSet custT="1"/>
      <dgm:spPr>
        <a:solidFill>
          <a:schemeClr val="accent1">
            <a:lumMod val="20000"/>
            <a:lumOff val="80000"/>
          </a:schemeClr>
        </a:solidFill>
      </dgm:spPr>
      <dgm:t>
        <a:bodyPr/>
        <a:lstStyle/>
        <a:p>
          <a:pPr rtl="0"/>
          <a:r>
            <a:rPr lang="en-US" sz="2000">
              <a:solidFill>
                <a:schemeClr val="tx1"/>
              </a:solidFill>
              <a:latin typeface="+mj-lt"/>
            </a:rPr>
            <a:t>The total cost to implement the project is $100,000 including salary, fringe benefits, supplies, and training. ABC City’s Composite Index of Local Ability-to-Pay is .3032.  </a:t>
          </a:r>
        </a:p>
      </dgm:t>
      <dgm:extLst>
        <a:ext uri="{E40237B7-FDA0-4F09-8148-C483321AD2D9}">
          <dgm14:cNvPr xmlns:dgm14="http://schemas.microsoft.com/office/drawing/2010/diagram" id="0" name="" descr="The total cost to implement the project is $100,000 including salary, fringe benefits, supplies, and training. ABC City’s Composite Index of Local Ability-to-Pay is .3032.  &#10;"/>
        </a:ext>
      </dgm:extLst>
    </dgm:pt>
    <dgm:pt modelId="{E3EF1025-ADCB-4F0B-84EF-22958BAE6D28}" type="sibTrans" cxnId="{52C8C63C-A827-4597-B82F-54DC03E8458B}">
      <dgm:prSet/>
      <dgm:spPr/>
      <dgm:t>
        <a:bodyPr/>
        <a:lstStyle/>
        <a:p>
          <a:endParaRPr lang="en-US" sz="2000"/>
        </a:p>
      </dgm:t>
    </dgm:pt>
    <dgm:pt modelId="{7A8C2471-24C5-4663-B05F-84CD47B8AB15}" type="parTrans" cxnId="{52C8C63C-A827-4597-B82F-54DC03E8458B}">
      <dgm:prSet/>
      <dgm:spPr/>
      <dgm:t>
        <a:bodyPr/>
        <a:lstStyle/>
        <a:p>
          <a:endParaRPr lang="en-US" sz="2000"/>
        </a:p>
      </dgm:t>
    </dgm:pt>
    <dgm:pt modelId="{7E4B55E3-979B-4F32-ABB8-8F411D4A6429}">
      <dgm:prSet custT="1"/>
      <dgm:spPr/>
      <dgm:t>
        <a:bodyPr/>
        <a:lstStyle/>
        <a:p>
          <a:pPr marL="515938" lvl="2" indent="-233363" algn="l" defTabSz="711200">
            <a:lnSpc>
              <a:spcPct val="90000"/>
            </a:lnSpc>
            <a:spcBef>
              <a:spcPct val="0"/>
            </a:spcBef>
            <a:spcAft>
              <a:spcPct val="20000"/>
            </a:spcAft>
            <a:buFont typeface="Wingdings" panose="05000000000000000000" pitchFamily="2" charset="2"/>
            <a:buNone/>
          </a:pPr>
          <a:endParaRPr lang="en-US" sz="1000" kern="1200">
            <a:solidFill>
              <a:schemeClr val="tx1">
                <a:lumMod val="95000"/>
                <a:lumOff val="5000"/>
              </a:schemeClr>
            </a:solidFill>
            <a:latin typeface="+mj-lt"/>
          </a:endParaRPr>
        </a:p>
      </dgm:t>
    </dgm:pt>
    <dgm:pt modelId="{FB2FFF25-8CFA-4B26-B4C3-86B560E4A32A}" type="parTrans" cxnId="{CE874036-2511-481E-A484-026EE136E8DD}">
      <dgm:prSet/>
      <dgm:spPr/>
      <dgm:t>
        <a:bodyPr/>
        <a:lstStyle/>
        <a:p>
          <a:endParaRPr lang="en-US"/>
        </a:p>
      </dgm:t>
    </dgm:pt>
    <dgm:pt modelId="{7A17B2F8-8927-4DDB-B891-DAB5930D370E}" type="sibTrans" cxnId="{CE874036-2511-481E-A484-026EE136E8DD}">
      <dgm:prSet/>
      <dgm:spPr/>
      <dgm:t>
        <a:bodyPr/>
        <a:lstStyle/>
        <a:p>
          <a:endParaRPr lang="en-US"/>
        </a:p>
      </dgm:t>
    </dgm:pt>
    <dgm:pt modelId="{44638442-F9C0-4244-86E4-EFAAD0AA5B13}" type="pres">
      <dgm:prSet presAssocID="{6798DC10-5232-475B-B556-B1BE322DAE2A}" presName="linear" presStyleCnt="0">
        <dgm:presLayoutVars>
          <dgm:animLvl val="lvl"/>
          <dgm:resizeHandles val="exact"/>
        </dgm:presLayoutVars>
      </dgm:prSet>
      <dgm:spPr/>
    </dgm:pt>
    <dgm:pt modelId="{F842F56C-8B66-483D-8B52-1EDBFB152D36}" type="pres">
      <dgm:prSet presAssocID="{3770B821-36DA-44A3-AF74-22BBB905CF95}" presName="parentText" presStyleLbl="node1" presStyleIdx="0" presStyleCnt="2" custScaleY="77926">
        <dgm:presLayoutVars>
          <dgm:chMax val="0"/>
          <dgm:bulletEnabled val="1"/>
        </dgm:presLayoutVars>
      </dgm:prSet>
      <dgm:spPr/>
    </dgm:pt>
    <dgm:pt modelId="{E293D747-03F2-467E-8E01-CA561CF179C4}" type="pres">
      <dgm:prSet presAssocID="{3770B821-36DA-44A3-AF74-22BBB905CF95}" presName="childText" presStyleLbl="revTx" presStyleIdx="0" presStyleCnt="1" custLinFactNeighborX="675" custLinFactNeighborY="8510">
        <dgm:presLayoutVars>
          <dgm:bulletEnabled val="1"/>
        </dgm:presLayoutVars>
      </dgm:prSet>
      <dgm:spPr/>
    </dgm:pt>
    <dgm:pt modelId="{7A367B00-5A9E-4234-9CBC-86CAC5C0933C}" type="pres">
      <dgm:prSet presAssocID="{68EFF481-4A14-44F0-9DE1-22A0219F4B21}" presName="parentText" presStyleLbl="node1" presStyleIdx="1" presStyleCnt="2" custScaleY="62058" custLinFactNeighborX="675" custLinFactNeighborY="8611">
        <dgm:presLayoutVars>
          <dgm:chMax val="0"/>
          <dgm:bulletEnabled val="1"/>
        </dgm:presLayoutVars>
      </dgm:prSet>
      <dgm:spPr/>
    </dgm:pt>
  </dgm:ptLst>
  <dgm:cxnLst>
    <dgm:cxn modelId="{17FEEF0A-1FD3-40DB-9CEF-CBFA89582633}" type="presOf" srcId="{7E4B55E3-979B-4F32-ABB8-8F411D4A6429}" destId="{E293D747-03F2-467E-8E01-CA561CF179C4}" srcOrd="0" destOrd="3" presId="urn:microsoft.com/office/officeart/2005/8/layout/vList2"/>
    <dgm:cxn modelId="{8B3B8332-4D57-431C-95F9-51F81FFFD742}" srcId="{0363A861-A3AA-47B7-8201-684BD45734FB}" destId="{8B2CFCE0-9477-4DC8-B17D-12C8F01ACB35}" srcOrd="1" destOrd="0" parTransId="{501DF7AC-A4E2-444B-8624-C4E839EA1A37}" sibTransId="{7B1C5451-67A1-4C41-ADDF-710986A430D9}"/>
    <dgm:cxn modelId="{CE874036-2511-481E-A484-026EE136E8DD}" srcId="{0363A861-A3AA-47B7-8201-684BD45734FB}" destId="{7E4B55E3-979B-4F32-ABB8-8F411D4A6429}" srcOrd="2" destOrd="0" parTransId="{FB2FFF25-8CFA-4B26-B4C3-86B560E4A32A}" sibTransId="{7A17B2F8-8927-4DDB-B891-DAB5930D370E}"/>
    <dgm:cxn modelId="{4388E636-0E21-44CA-8C89-0ACC378DB451}" srcId="{0363A861-A3AA-47B7-8201-684BD45734FB}" destId="{78B58339-1202-4C60-A311-5BD8963063F7}" srcOrd="0" destOrd="0" parTransId="{36251A36-BE5B-4976-BD42-9780545F1774}" sibTransId="{D728BB72-3398-4AF5-A91B-BF0C4258F123}"/>
    <dgm:cxn modelId="{52C8C63C-A827-4597-B82F-54DC03E8458B}" srcId="{6798DC10-5232-475B-B556-B1BE322DAE2A}" destId="{3770B821-36DA-44A3-AF74-22BBB905CF95}" srcOrd="0" destOrd="0" parTransId="{7A8C2471-24C5-4663-B05F-84CD47B8AB15}" sibTransId="{E3EF1025-ADCB-4F0B-84EF-22958BAE6D28}"/>
    <dgm:cxn modelId="{DEBE2B5B-85AA-495F-97D2-27BE1AC9B9D1}" type="presOf" srcId="{3770B821-36DA-44A3-AF74-22BBB905CF95}" destId="{F842F56C-8B66-483D-8B52-1EDBFB152D36}" srcOrd="0" destOrd="0" presId="urn:microsoft.com/office/officeart/2005/8/layout/vList2"/>
    <dgm:cxn modelId="{6FAAA264-4D76-455C-9F8D-F33DB9C50AAB}" type="presOf" srcId="{8B2CFCE0-9477-4DC8-B17D-12C8F01ACB35}" destId="{E293D747-03F2-467E-8E01-CA561CF179C4}" srcOrd="0" destOrd="2" presId="urn:microsoft.com/office/officeart/2005/8/layout/vList2"/>
    <dgm:cxn modelId="{4018E465-B71B-4623-91B8-B25FE9D690F5}" srcId="{C8B02788-414C-4A14-BFC5-0A719F8F7AAC}" destId="{8F957522-2DB9-44F9-BFB1-A37006240343}" srcOrd="1" destOrd="0" parTransId="{FCFB8569-D68C-4A8A-82C2-BB4A04031733}" sibTransId="{B63D74D8-CFCB-4E88-975A-B0E864AC8D9D}"/>
    <dgm:cxn modelId="{80F8E447-196C-497A-B038-651DB52EA716}" type="presOf" srcId="{C34D3145-53CF-4D3B-80EA-70D43AA7B1B0}" destId="{E293D747-03F2-467E-8E01-CA561CF179C4}" srcOrd="0" destOrd="5" presId="urn:microsoft.com/office/officeart/2005/8/layout/vList2"/>
    <dgm:cxn modelId="{32596748-411E-4738-A051-CB694EE80A78}" srcId="{3770B821-36DA-44A3-AF74-22BBB905CF95}" destId="{C8B02788-414C-4A14-BFC5-0A719F8F7AAC}" srcOrd="1" destOrd="0" parTransId="{4C0D25D2-30E2-4471-AC2A-9A1D18D89C4E}" sibTransId="{B3224B3B-EAFD-4A68-B002-000EE150CAC8}"/>
    <dgm:cxn modelId="{52B2C874-83A0-4276-A0BF-8ECE642F8319}" type="presOf" srcId="{0363A861-A3AA-47B7-8201-684BD45734FB}" destId="{E293D747-03F2-467E-8E01-CA561CF179C4}" srcOrd="0" destOrd="0" presId="urn:microsoft.com/office/officeart/2005/8/layout/vList2"/>
    <dgm:cxn modelId="{F0534280-FDF0-4382-870E-215F7469F885}" type="presOf" srcId="{C8B02788-414C-4A14-BFC5-0A719F8F7AAC}" destId="{E293D747-03F2-467E-8E01-CA561CF179C4}" srcOrd="0" destOrd="4" presId="urn:microsoft.com/office/officeart/2005/8/layout/vList2"/>
    <dgm:cxn modelId="{10E71784-FBF9-47A0-9352-03B944947453}" srcId="{3770B821-36DA-44A3-AF74-22BBB905CF95}" destId="{0363A861-A3AA-47B7-8201-684BD45734FB}" srcOrd="0" destOrd="0" parTransId="{578EB8C6-C324-430F-87F0-88105972E808}" sibTransId="{714439E1-3C58-4BCE-8215-A9D4AE00C8C0}"/>
    <dgm:cxn modelId="{8771DE8E-C3A9-4247-AF50-DA2B317A90BE}" type="presOf" srcId="{78B58339-1202-4C60-A311-5BD8963063F7}" destId="{E293D747-03F2-467E-8E01-CA561CF179C4}" srcOrd="0" destOrd="1" presId="urn:microsoft.com/office/officeart/2005/8/layout/vList2"/>
    <dgm:cxn modelId="{3F43FCAE-782E-40E7-A820-7265A1C6DA43}" type="presOf" srcId="{6798DC10-5232-475B-B556-B1BE322DAE2A}" destId="{44638442-F9C0-4244-86E4-EFAAD0AA5B13}" srcOrd="0" destOrd="0" presId="urn:microsoft.com/office/officeart/2005/8/layout/vList2"/>
    <dgm:cxn modelId="{FFF91CB0-00F4-4681-9600-CF9B79B5143D}" srcId="{6798DC10-5232-475B-B556-B1BE322DAE2A}" destId="{68EFF481-4A14-44F0-9DE1-22A0219F4B21}" srcOrd="1" destOrd="0" parTransId="{293DC3F1-811C-4F30-98F0-B40629247D81}" sibTransId="{EFB259C8-DC5B-4DEC-BFDE-6628D9572CB8}"/>
    <dgm:cxn modelId="{B0D0B9D2-5AC6-43DA-BEE9-67FAAFF7181A}" type="presOf" srcId="{8F957522-2DB9-44F9-BFB1-A37006240343}" destId="{E293D747-03F2-467E-8E01-CA561CF179C4}" srcOrd="0" destOrd="6" presId="urn:microsoft.com/office/officeart/2005/8/layout/vList2"/>
    <dgm:cxn modelId="{5DF74BE4-02D4-4905-B6EC-841433707B7E}" srcId="{C8B02788-414C-4A14-BFC5-0A719F8F7AAC}" destId="{C34D3145-53CF-4D3B-80EA-70D43AA7B1B0}" srcOrd="0" destOrd="0" parTransId="{E707E496-C4C1-4BCF-AA31-644934C7E847}" sibTransId="{D91F7D01-B70E-4E4D-A096-C7DAB7E9C086}"/>
    <dgm:cxn modelId="{96BF38F7-2D01-4CFC-B0BE-3D19AD6ABF6C}" type="presOf" srcId="{68EFF481-4A14-44F0-9DE1-22A0219F4B21}" destId="{7A367B00-5A9E-4234-9CBC-86CAC5C0933C}" srcOrd="0" destOrd="0" presId="urn:microsoft.com/office/officeart/2005/8/layout/vList2"/>
    <dgm:cxn modelId="{0AC828D4-CF27-4AD8-BBFA-884966668CC5}" type="presParOf" srcId="{44638442-F9C0-4244-86E4-EFAAD0AA5B13}" destId="{F842F56C-8B66-483D-8B52-1EDBFB152D36}" srcOrd="0" destOrd="0" presId="urn:microsoft.com/office/officeart/2005/8/layout/vList2"/>
    <dgm:cxn modelId="{DB948071-53D2-4D5D-866E-96AD9CA57F13}" type="presParOf" srcId="{44638442-F9C0-4244-86E4-EFAAD0AA5B13}" destId="{E293D747-03F2-467E-8E01-CA561CF179C4}" srcOrd="1" destOrd="0" presId="urn:microsoft.com/office/officeart/2005/8/layout/vList2"/>
    <dgm:cxn modelId="{5B5FBB59-605B-4355-9C41-E65F0914F94B}" type="presParOf" srcId="{44638442-F9C0-4244-86E4-EFAAD0AA5B13}" destId="{7A367B00-5A9E-4234-9CBC-86CAC5C0933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C6FF3BD-9F27-42F9-B699-A2E7631E8F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CF21255-F8AC-4D54-8053-EC1974A42928}">
      <dgm:prSet custT="1"/>
      <dgm:spPr>
        <a:solidFill>
          <a:schemeClr val="accent1">
            <a:lumMod val="20000"/>
            <a:lumOff val="80000"/>
          </a:schemeClr>
        </a:solidFill>
      </dgm:spPr>
      <dgm:t>
        <a:bodyPr/>
        <a:lstStyle/>
        <a:p>
          <a:pPr rtl="0"/>
          <a:r>
            <a:rPr lang="en-US" sz="1800">
              <a:solidFill>
                <a:schemeClr val="tx1"/>
              </a:solidFill>
              <a:latin typeface="Calibri"/>
              <a:ea typeface="Calibri"/>
              <a:cs typeface="Calibri"/>
            </a:rPr>
            <a:t>To implement the project, ABC City must receive $50,000 for salary and fringe benefits and $3,000 for supplies for a total request of $53,000 in Special funds from DCJS. ABC City’s Composite Index of Local Ability-to-Pay is .3032.  </a:t>
          </a:r>
        </a:p>
      </dgm:t>
      <dgm:extLst>
        <a:ext uri="{E40237B7-FDA0-4F09-8148-C483321AD2D9}">
          <dgm14:cNvPr xmlns:dgm14="http://schemas.microsoft.com/office/drawing/2010/diagram" id="0" name="" descr="To implement the project, ABC City must receive $50,000 for salary and fringe benefits and $3,000 for supplies for a total request of $53,000 in Special funds from DCJS. ABC City’s Composite Index of Local Ability-to-Pay is .3032.  &#10;"/>
        </a:ext>
      </dgm:extLst>
    </dgm:pt>
    <dgm:pt modelId="{D6A8A4BD-A3B6-4F82-9CE4-1C324B4FEE85}" type="parTrans" cxnId="{27CDCBC1-E5B9-460F-8182-264F2210B140}">
      <dgm:prSet/>
      <dgm:spPr/>
      <dgm:t>
        <a:bodyPr/>
        <a:lstStyle/>
        <a:p>
          <a:endParaRPr lang="en-US" sz="2000"/>
        </a:p>
      </dgm:t>
    </dgm:pt>
    <dgm:pt modelId="{4F90A90C-1DF7-4CF1-822B-E1AE284E95F6}" type="sibTrans" cxnId="{27CDCBC1-E5B9-460F-8182-264F2210B140}">
      <dgm:prSet/>
      <dgm:spPr/>
      <dgm:t>
        <a:bodyPr/>
        <a:lstStyle/>
        <a:p>
          <a:endParaRPr lang="en-US" sz="2000"/>
        </a:p>
      </dgm:t>
    </dgm:pt>
    <dgm:pt modelId="{7A5D89D2-579F-4958-865D-4E6521B21FB5}">
      <dgm:prSet custT="1"/>
      <dgm:spPr/>
      <dgm:t>
        <a:bodyPr/>
        <a:lstStyle/>
        <a:p>
          <a:pPr marL="171450" lvl="1" indent="-171450" algn="l" defTabSz="711200">
            <a:lnSpc>
              <a:spcPct val="90000"/>
            </a:lnSpc>
            <a:spcBef>
              <a:spcPct val="0"/>
            </a:spcBef>
            <a:spcAft>
              <a:spcPct val="20000"/>
            </a:spcAft>
            <a:buChar char="•"/>
          </a:pPr>
          <a:r>
            <a:rPr lang="en-US" sz="1600" kern="120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Calculate the special funds portion by subtracting the composite index from 1.00.  </a:t>
          </a:r>
        </a:p>
      </dgm:t>
      <dgm:extLst>
        <a:ext uri="{E40237B7-FDA0-4F09-8148-C483321AD2D9}">
          <dgm14:cNvPr xmlns:dgm14="http://schemas.microsoft.com/office/drawing/2010/diagram" id="0" name="" descr="Calculate the special funds portion by subtracting the composite index from 1.00.  &#10; 1.00 - Composite Index = Special Funds portion &#10; 1.00 - .3032 = .6968 &#10;Calculate the total project costs by dividing the special funds needed by the special funds portion. &#10; Special Funds/Special Funds portion = Total Project Costs &#10; $53,000/.6968 = $76,062 &#10;Calculate the local match by multiplying the total project costs by the locality’s composite index. &#10; Total Project Costs x Composite Index = Total Local Match &#10; $76,062 x .3032 = $23,062 &#10;"/>
        </a:ext>
      </dgm:extLst>
    </dgm:pt>
    <dgm:pt modelId="{6BE74FEE-5348-45E7-839E-6104C72AEC94}" type="parTrans" cxnId="{9571134A-F5E0-400F-9DE5-43C73199B071}">
      <dgm:prSet/>
      <dgm:spPr/>
      <dgm:t>
        <a:bodyPr/>
        <a:lstStyle/>
        <a:p>
          <a:endParaRPr lang="en-US" sz="2000"/>
        </a:p>
      </dgm:t>
    </dgm:pt>
    <dgm:pt modelId="{205AE43C-3285-4055-87B1-D62E06AFB3B4}" type="sibTrans" cxnId="{9571134A-F5E0-400F-9DE5-43C73199B071}">
      <dgm:prSet/>
      <dgm:spPr/>
      <dgm:t>
        <a:bodyPr/>
        <a:lstStyle/>
        <a:p>
          <a:endParaRPr lang="en-US" sz="2000"/>
        </a:p>
      </dgm:t>
    </dgm:pt>
    <dgm:pt modelId="{5CA6FE9A-91E3-4BEE-81DA-D4FD338E45D2}">
      <dgm:prSet custT="1"/>
      <dgm:spPr/>
      <dgm:t>
        <a:bodyPr/>
        <a:lstStyle/>
        <a:p>
          <a:pPr marL="515938" lvl="2" indent="-233363" algn="l" defTabSz="711200">
            <a:lnSpc>
              <a:spcPct val="90000"/>
            </a:lnSpc>
            <a:spcBef>
              <a:spcPct val="0"/>
            </a:spcBef>
            <a:spcAft>
              <a:spcPct val="20000"/>
            </a:spcAft>
            <a:buFont typeface="Wingdings" panose="05000000000000000000" pitchFamily="2" charset="2"/>
            <a:buChar char="Ø"/>
          </a:pPr>
          <a:r>
            <a:rPr lang="en-US" sz="1600" kern="120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1.00 - Composite Index = Special Funds portion </a:t>
          </a:r>
        </a:p>
      </dgm:t>
    </dgm:pt>
    <dgm:pt modelId="{DFAC71A3-0C06-474C-A19D-216425D46BE8}" type="parTrans" cxnId="{56EFDA82-AEA4-408F-87FA-87AFEA1B6CE9}">
      <dgm:prSet/>
      <dgm:spPr/>
      <dgm:t>
        <a:bodyPr/>
        <a:lstStyle/>
        <a:p>
          <a:endParaRPr lang="en-US" sz="2000"/>
        </a:p>
      </dgm:t>
    </dgm:pt>
    <dgm:pt modelId="{58122B00-8AAE-448C-83A9-A157B6F84B7B}" type="sibTrans" cxnId="{56EFDA82-AEA4-408F-87FA-87AFEA1B6CE9}">
      <dgm:prSet/>
      <dgm:spPr/>
      <dgm:t>
        <a:bodyPr/>
        <a:lstStyle/>
        <a:p>
          <a:endParaRPr lang="en-US" sz="2000"/>
        </a:p>
      </dgm:t>
    </dgm:pt>
    <dgm:pt modelId="{9A3D7A83-2F36-46FB-8DB1-5DB6CFAED0C0}">
      <dgm:prSet custT="1"/>
      <dgm:spPr/>
      <dgm:t>
        <a:bodyPr/>
        <a:lstStyle/>
        <a:p>
          <a:pPr marL="515938" lvl="2" indent="-233363" algn="l" defTabSz="711200">
            <a:lnSpc>
              <a:spcPct val="90000"/>
            </a:lnSpc>
            <a:spcBef>
              <a:spcPct val="0"/>
            </a:spcBef>
            <a:spcAft>
              <a:spcPct val="20000"/>
            </a:spcAft>
            <a:buFont typeface="Wingdings" panose="05000000000000000000" pitchFamily="2" charset="2"/>
            <a:buChar char="Ø"/>
          </a:pPr>
          <a:r>
            <a:rPr lang="en-US" sz="1600" kern="1200">
              <a:solidFill>
                <a:prstClr val="black">
                  <a:lumMod val="95000"/>
                  <a:lumOff val="5000"/>
                </a:prstClr>
              </a:solidFill>
              <a:latin typeface="Calibri"/>
              <a:ea typeface="Calibri"/>
              <a:cs typeface="Calibri"/>
            </a:rPr>
            <a:t>1.00 - .3032 = .6968 </a:t>
          </a:r>
        </a:p>
      </dgm:t>
    </dgm:pt>
    <dgm:pt modelId="{DDD5B7DD-B299-45E5-834F-E329047F7528}" type="parTrans" cxnId="{944EEF03-C4CE-4843-A722-3A4CDCE1B47A}">
      <dgm:prSet/>
      <dgm:spPr/>
      <dgm:t>
        <a:bodyPr/>
        <a:lstStyle/>
        <a:p>
          <a:endParaRPr lang="en-US" sz="2000"/>
        </a:p>
      </dgm:t>
    </dgm:pt>
    <dgm:pt modelId="{09E74CA7-CE10-4749-895B-09BFF0A7F709}" type="sibTrans" cxnId="{944EEF03-C4CE-4843-A722-3A4CDCE1B47A}">
      <dgm:prSet/>
      <dgm:spPr/>
      <dgm:t>
        <a:bodyPr/>
        <a:lstStyle/>
        <a:p>
          <a:endParaRPr lang="en-US" sz="2000"/>
        </a:p>
      </dgm:t>
    </dgm:pt>
    <dgm:pt modelId="{90803A12-76E8-40F4-9231-59F9C5B5AD06}">
      <dgm:prSet custT="1"/>
      <dgm:spPr/>
      <dgm:t>
        <a:bodyPr/>
        <a:lstStyle/>
        <a:p>
          <a:pPr marL="171450" lvl="1" indent="-171450" algn="l" defTabSz="711200">
            <a:lnSpc>
              <a:spcPct val="90000"/>
            </a:lnSpc>
            <a:spcBef>
              <a:spcPct val="0"/>
            </a:spcBef>
            <a:spcAft>
              <a:spcPct val="20000"/>
            </a:spcAft>
            <a:buChar char="•"/>
          </a:pPr>
          <a:r>
            <a:rPr lang="en-US" sz="1600" kern="120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Calculate the total project costs by dividing the special funds needed by the special funds portion. </a:t>
          </a:r>
        </a:p>
      </dgm:t>
    </dgm:pt>
    <dgm:pt modelId="{5B3A2F2E-8BBD-46A2-A4AB-72ED46ABC10C}" type="parTrans" cxnId="{1860AB77-E39C-4EDC-9C5D-775F8920898F}">
      <dgm:prSet/>
      <dgm:spPr/>
      <dgm:t>
        <a:bodyPr/>
        <a:lstStyle/>
        <a:p>
          <a:endParaRPr lang="en-US" sz="2000"/>
        </a:p>
      </dgm:t>
    </dgm:pt>
    <dgm:pt modelId="{2B83966E-9BBB-4CEE-B8A2-D0B41FBA718A}" type="sibTrans" cxnId="{1860AB77-E39C-4EDC-9C5D-775F8920898F}">
      <dgm:prSet/>
      <dgm:spPr/>
      <dgm:t>
        <a:bodyPr/>
        <a:lstStyle/>
        <a:p>
          <a:endParaRPr lang="en-US" sz="2000"/>
        </a:p>
      </dgm:t>
    </dgm:pt>
    <dgm:pt modelId="{7ABA7B3A-4B6F-4972-BB90-48214867129C}">
      <dgm:prSet custT="1"/>
      <dgm:spPr/>
      <dgm:t>
        <a:bodyPr/>
        <a:lstStyle/>
        <a:p>
          <a:pPr marL="515938" lvl="2" indent="-233363" algn="l" defTabSz="711200">
            <a:lnSpc>
              <a:spcPct val="90000"/>
            </a:lnSpc>
            <a:spcBef>
              <a:spcPct val="0"/>
            </a:spcBef>
            <a:spcAft>
              <a:spcPct val="20000"/>
            </a:spcAft>
            <a:buFont typeface="Wingdings" panose="05000000000000000000" pitchFamily="2" charset="2"/>
            <a:buChar char="Ø"/>
          </a:pPr>
          <a:r>
            <a:rPr lang="en-US" sz="1600" kern="120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Special Funds/Special Funds portion = Total Project Costs </a:t>
          </a:r>
        </a:p>
      </dgm:t>
    </dgm:pt>
    <dgm:pt modelId="{790F9D6B-03FD-4A9F-9A6E-85AA78799CB5}" type="parTrans" cxnId="{D2EF87EC-3DC6-4B79-A0B4-38BF563FAB2F}">
      <dgm:prSet/>
      <dgm:spPr/>
      <dgm:t>
        <a:bodyPr/>
        <a:lstStyle/>
        <a:p>
          <a:endParaRPr lang="en-US" sz="2000"/>
        </a:p>
      </dgm:t>
    </dgm:pt>
    <dgm:pt modelId="{0BA8D319-E1F8-474B-BCE2-45EDE5B32F88}" type="sibTrans" cxnId="{D2EF87EC-3DC6-4B79-A0B4-38BF563FAB2F}">
      <dgm:prSet/>
      <dgm:spPr/>
      <dgm:t>
        <a:bodyPr/>
        <a:lstStyle/>
        <a:p>
          <a:endParaRPr lang="en-US" sz="2000"/>
        </a:p>
      </dgm:t>
    </dgm:pt>
    <dgm:pt modelId="{E75D47FC-8783-4117-A56D-35A5BEF75E44}">
      <dgm:prSet custT="1"/>
      <dgm:spPr/>
      <dgm:t>
        <a:bodyPr/>
        <a:lstStyle/>
        <a:p>
          <a:pPr marL="515938" lvl="2" indent="-233363" algn="l" defTabSz="711200">
            <a:lnSpc>
              <a:spcPct val="90000"/>
            </a:lnSpc>
            <a:spcBef>
              <a:spcPct val="0"/>
            </a:spcBef>
            <a:spcAft>
              <a:spcPct val="20000"/>
            </a:spcAft>
            <a:buFont typeface="Wingdings" panose="05000000000000000000" pitchFamily="2" charset="2"/>
            <a:buChar char="Ø"/>
          </a:pPr>
          <a:r>
            <a:rPr lang="en-US" sz="1600" kern="120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$53,000/.6968 = $76,062 </a:t>
          </a:r>
        </a:p>
      </dgm:t>
    </dgm:pt>
    <dgm:pt modelId="{7E05A575-909B-4A52-862E-44B8BA9AE991}" type="parTrans" cxnId="{7F6F9E92-F21B-4493-992C-8A011D4D6853}">
      <dgm:prSet/>
      <dgm:spPr/>
      <dgm:t>
        <a:bodyPr/>
        <a:lstStyle/>
        <a:p>
          <a:endParaRPr lang="en-US" sz="2000"/>
        </a:p>
      </dgm:t>
    </dgm:pt>
    <dgm:pt modelId="{697A303E-7368-4C95-B6A3-FFB3DAAEB6A3}" type="sibTrans" cxnId="{7F6F9E92-F21B-4493-992C-8A011D4D6853}">
      <dgm:prSet/>
      <dgm:spPr/>
      <dgm:t>
        <a:bodyPr/>
        <a:lstStyle/>
        <a:p>
          <a:endParaRPr lang="en-US" sz="2000"/>
        </a:p>
      </dgm:t>
    </dgm:pt>
    <dgm:pt modelId="{94ED3353-BBAA-4592-87D9-56CAE8DC8CE5}">
      <dgm:prSet custT="1"/>
      <dgm:spPr/>
      <dgm:t>
        <a:bodyPr/>
        <a:lstStyle/>
        <a:p>
          <a:pPr marL="171450" lvl="1" indent="-171450" algn="l" defTabSz="711200">
            <a:lnSpc>
              <a:spcPct val="90000"/>
            </a:lnSpc>
            <a:spcBef>
              <a:spcPct val="0"/>
            </a:spcBef>
            <a:spcAft>
              <a:spcPct val="20000"/>
            </a:spcAft>
            <a:buChar char="•"/>
          </a:pPr>
          <a:r>
            <a:rPr lang="en-US" sz="1600" kern="120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Calculate the local match by multiplying the total project costs by the locality’s composite index. </a:t>
          </a:r>
        </a:p>
      </dgm:t>
    </dgm:pt>
    <dgm:pt modelId="{6062B815-67E3-4BBA-86A0-77497073989E}" type="parTrans" cxnId="{5B70C28D-2B21-43E3-9AE8-B484C70EF631}">
      <dgm:prSet/>
      <dgm:spPr/>
      <dgm:t>
        <a:bodyPr/>
        <a:lstStyle/>
        <a:p>
          <a:endParaRPr lang="en-US" sz="2000"/>
        </a:p>
      </dgm:t>
    </dgm:pt>
    <dgm:pt modelId="{4F420A19-C17D-4454-B9EF-6294A7EC85C5}" type="sibTrans" cxnId="{5B70C28D-2B21-43E3-9AE8-B484C70EF631}">
      <dgm:prSet/>
      <dgm:spPr/>
      <dgm:t>
        <a:bodyPr/>
        <a:lstStyle/>
        <a:p>
          <a:endParaRPr lang="en-US" sz="2000"/>
        </a:p>
      </dgm:t>
    </dgm:pt>
    <dgm:pt modelId="{C40144B6-0A2F-453A-AF56-74089F62CF38}">
      <dgm:prSet custT="1"/>
      <dgm:spPr/>
      <dgm:t>
        <a:bodyPr/>
        <a:lstStyle/>
        <a:p>
          <a:pPr marL="515938" lvl="2" indent="-233363" algn="l" defTabSz="711200">
            <a:lnSpc>
              <a:spcPct val="90000"/>
            </a:lnSpc>
            <a:spcBef>
              <a:spcPct val="0"/>
            </a:spcBef>
            <a:spcAft>
              <a:spcPct val="20000"/>
            </a:spcAft>
            <a:buFont typeface="Wingdings" panose="05000000000000000000" pitchFamily="2" charset="2"/>
            <a:buChar char="Ø"/>
          </a:pPr>
          <a:r>
            <a:rPr lang="en-US" sz="1600" kern="120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Total Project Costs x Composite Index = Total Local Match </a:t>
          </a:r>
        </a:p>
      </dgm:t>
    </dgm:pt>
    <dgm:pt modelId="{629FC588-9989-4558-A7CF-61A7D7BF3C4F}" type="parTrans" cxnId="{2FDA5ED8-025D-4F51-B618-688931AE424D}">
      <dgm:prSet/>
      <dgm:spPr/>
      <dgm:t>
        <a:bodyPr/>
        <a:lstStyle/>
        <a:p>
          <a:endParaRPr lang="en-US" sz="2000"/>
        </a:p>
      </dgm:t>
    </dgm:pt>
    <dgm:pt modelId="{07073D7F-F1E1-4B78-8FF9-32962336993E}" type="sibTrans" cxnId="{2FDA5ED8-025D-4F51-B618-688931AE424D}">
      <dgm:prSet/>
      <dgm:spPr/>
      <dgm:t>
        <a:bodyPr/>
        <a:lstStyle/>
        <a:p>
          <a:endParaRPr lang="en-US" sz="2000"/>
        </a:p>
      </dgm:t>
    </dgm:pt>
    <dgm:pt modelId="{332DAAFA-837C-4BF7-B4C1-9410EF415189}">
      <dgm:prSet custT="1"/>
      <dgm:spPr/>
      <dgm:t>
        <a:bodyPr/>
        <a:lstStyle/>
        <a:p>
          <a:pPr marL="515938" lvl="2" indent="-233363" algn="l" defTabSz="711200">
            <a:lnSpc>
              <a:spcPct val="90000"/>
            </a:lnSpc>
            <a:spcBef>
              <a:spcPct val="0"/>
            </a:spcBef>
            <a:spcAft>
              <a:spcPct val="20000"/>
            </a:spcAft>
            <a:buFont typeface="Wingdings" panose="05000000000000000000" pitchFamily="2" charset="2"/>
            <a:buChar char="Ø"/>
          </a:pPr>
          <a:r>
            <a:rPr lang="en-US" sz="1600" kern="120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$76,062 x .3032 = $23,062 </a:t>
          </a:r>
        </a:p>
      </dgm:t>
    </dgm:pt>
    <dgm:pt modelId="{02D8BCCE-9799-4A2C-B947-B648EE3A4A1B}" type="parTrans" cxnId="{2AA92AF5-FF7D-4F90-AD0F-F8081EA00D37}">
      <dgm:prSet/>
      <dgm:spPr/>
      <dgm:t>
        <a:bodyPr/>
        <a:lstStyle/>
        <a:p>
          <a:endParaRPr lang="en-US" sz="2000"/>
        </a:p>
      </dgm:t>
    </dgm:pt>
    <dgm:pt modelId="{B1A05348-029A-42BE-86F8-FC6AA778D677}" type="sibTrans" cxnId="{2AA92AF5-FF7D-4F90-AD0F-F8081EA00D37}">
      <dgm:prSet/>
      <dgm:spPr/>
      <dgm:t>
        <a:bodyPr/>
        <a:lstStyle/>
        <a:p>
          <a:endParaRPr lang="en-US" sz="2000"/>
        </a:p>
      </dgm:t>
    </dgm:pt>
    <dgm:pt modelId="{A81083D2-E4DE-43B2-BAE6-F04B920ADE3E}">
      <dgm:prSet custT="1"/>
      <dgm:spPr>
        <a:solidFill>
          <a:schemeClr val="accent1">
            <a:lumMod val="20000"/>
            <a:lumOff val="80000"/>
          </a:schemeClr>
        </a:solidFill>
      </dgm:spPr>
      <dgm:t>
        <a:bodyPr/>
        <a:lstStyle/>
        <a:p>
          <a:pPr rtl="0"/>
          <a:r>
            <a:rPr lang="en-US" sz="1800" b="0">
              <a:solidFill>
                <a:schemeClr val="tx1"/>
              </a:solidFill>
              <a:latin typeface="Calibri" panose="020F0502020204030204" pitchFamily="34" charset="0"/>
              <a:ea typeface="Calibri" panose="020F0502020204030204" pitchFamily="34" charset="0"/>
              <a:cs typeface="Calibri" panose="020F0502020204030204" pitchFamily="34" charset="0"/>
            </a:rPr>
            <a:t>Therefore, ABC City must provide a local match of $23,062 to request $53,000 from Special funds for a total project cost of $76,062. </a:t>
          </a:r>
        </a:p>
      </dgm:t>
      <dgm:extLst>
        <a:ext uri="{E40237B7-FDA0-4F09-8148-C483321AD2D9}">
          <dgm14:cNvPr xmlns:dgm14="http://schemas.microsoft.com/office/drawing/2010/diagram" id="0" name="" descr="Therefore, ABC City must provide a local match of $23,062 to request $53,000 from Special funds for a total project cost of $76,062. &#10;"/>
        </a:ext>
      </dgm:extLst>
    </dgm:pt>
    <dgm:pt modelId="{68317282-CB17-4C34-BD8C-D9EBF2C6953F}" type="parTrans" cxnId="{A38A4A1F-C647-4A6A-9EA6-28279F1AB8C6}">
      <dgm:prSet/>
      <dgm:spPr/>
      <dgm:t>
        <a:bodyPr/>
        <a:lstStyle/>
        <a:p>
          <a:endParaRPr lang="en-US" sz="2000"/>
        </a:p>
      </dgm:t>
    </dgm:pt>
    <dgm:pt modelId="{4918760B-DEBC-4291-A007-C67FF1F55193}" type="sibTrans" cxnId="{A38A4A1F-C647-4A6A-9EA6-28279F1AB8C6}">
      <dgm:prSet/>
      <dgm:spPr/>
      <dgm:t>
        <a:bodyPr/>
        <a:lstStyle/>
        <a:p>
          <a:endParaRPr lang="en-US" sz="2000"/>
        </a:p>
      </dgm:t>
    </dgm:pt>
    <dgm:pt modelId="{A7E9B3E1-4E94-42A1-84E6-EF79E75FA63B}" type="pres">
      <dgm:prSet presAssocID="{BC6FF3BD-9F27-42F9-B699-A2E7631E8F06}" presName="linear" presStyleCnt="0">
        <dgm:presLayoutVars>
          <dgm:animLvl val="lvl"/>
          <dgm:resizeHandles val="exact"/>
        </dgm:presLayoutVars>
      </dgm:prSet>
      <dgm:spPr/>
    </dgm:pt>
    <dgm:pt modelId="{3ACB974F-F955-4D51-9A3A-5FD3C58156B0}" type="pres">
      <dgm:prSet presAssocID="{BCF21255-F8AC-4D54-8053-EC1974A42928}" presName="parentText" presStyleLbl="node1" presStyleIdx="0" presStyleCnt="2" custScaleY="71951">
        <dgm:presLayoutVars>
          <dgm:chMax val="0"/>
          <dgm:bulletEnabled val="1"/>
        </dgm:presLayoutVars>
      </dgm:prSet>
      <dgm:spPr/>
    </dgm:pt>
    <dgm:pt modelId="{49C9ED28-3F8E-4353-B3C0-E6923751A50C}" type="pres">
      <dgm:prSet presAssocID="{BCF21255-F8AC-4D54-8053-EC1974A42928}" presName="childText" presStyleLbl="revTx" presStyleIdx="0" presStyleCnt="1">
        <dgm:presLayoutVars>
          <dgm:bulletEnabled val="1"/>
        </dgm:presLayoutVars>
      </dgm:prSet>
      <dgm:spPr/>
    </dgm:pt>
    <dgm:pt modelId="{C59BEBFF-DE07-4D6E-86EF-1CD837EB36F1}" type="pres">
      <dgm:prSet presAssocID="{A81083D2-E4DE-43B2-BAE6-F04B920ADE3E}" presName="parentText" presStyleLbl="node1" presStyleIdx="1" presStyleCnt="2" custScaleY="47826">
        <dgm:presLayoutVars>
          <dgm:chMax val="0"/>
          <dgm:bulletEnabled val="1"/>
        </dgm:presLayoutVars>
      </dgm:prSet>
      <dgm:spPr/>
    </dgm:pt>
  </dgm:ptLst>
  <dgm:cxnLst>
    <dgm:cxn modelId="{944EEF03-C4CE-4843-A722-3A4CDCE1B47A}" srcId="{7A5D89D2-579F-4958-865D-4E6521B21FB5}" destId="{9A3D7A83-2F36-46FB-8DB1-5DB6CFAED0C0}" srcOrd="1" destOrd="0" parTransId="{DDD5B7DD-B299-45E5-834F-E329047F7528}" sibTransId="{09E74CA7-CE10-4749-895B-09BFF0A7F709}"/>
    <dgm:cxn modelId="{A38A4A1F-C647-4A6A-9EA6-28279F1AB8C6}" srcId="{BC6FF3BD-9F27-42F9-B699-A2E7631E8F06}" destId="{A81083D2-E4DE-43B2-BAE6-F04B920ADE3E}" srcOrd="1" destOrd="0" parTransId="{68317282-CB17-4C34-BD8C-D9EBF2C6953F}" sibTransId="{4918760B-DEBC-4291-A007-C67FF1F55193}"/>
    <dgm:cxn modelId="{61803346-D175-431F-A7FD-6B2E39588E8F}" type="presOf" srcId="{7ABA7B3A-4B6F-4972-BB90-48214867129C}" destId="{49C9ED28-3F8E-4353-B3C0-E6923751A50C}" srcOrd="0" destOrd="4" presId="urn:microsoft.com/office/officeart/2005/8/layout/vList2"/>
    <dgm:cxn modelId="{9571134A-F5E0-400F-9DE5-43C73199B071}" srcId="{BCF21255-F8AC-4D54-8053-EC1974A42928}" destId="{7A5D89D2-579F-4958-865D-4E6521B21FB5}" srcOrd="0" destOrd="0" parTransId="{6BE74FEE-5348-45E7-839E-6104C72AEC94}" sibTransId="{205AE43C-3285-4055-87B1-D62E06AFB3B4}"/>
    <dgm:cxn modelId="{9148B450-6630-465B-AF34-3347816CD757}" type="presOf" srcId="{90803A12-76E8-40F4-9231-59F9C5B5AD06}" destId="{49C9ED28-3F8E-4353-B3C0-E6923751A50C}" srcOrd="0" destOrd="3" presId="urn:microsoft.com/office/officeart/2005/8/layout/vList2"/>
    <dgm:cxn modelId="{1860AB77-E39C-4EDC-9C5D-775F8920898F}" srcId="{BCF21255-F8AC-4D54-8053-EC1974A42928}" destId="{90803A12-76E8-40F4-9231-59F9C5B5AD06}" srcOrd="1" destOrd="0" parTransId="{5B3A2F2E-8BBD-46A2-A4AB-72ED46ABC10C}" sibTransId="{2B83966E-9BBB-4CEE-B8A2-D0B41FBA718A}"/>
    <dgm:cxn modelId="{56EFDA82-AEA4-408F-87FA-87AFEA1B6CE9}" srcId="{7A5D89D2-579F-4958-865D-4E6521B21FB5}" destId="{5CA6FE9A-91E3-4BEE-81DA-D4FD338E45D2}" srcOrd="0" destOrd="0" parTransId="{DFAC71A3-0C06-474C-A19D-216425D46BE8}" sibTransId="{58122B00-8AAE-448C-83A9-A157B6F84B7B}"/>
    <dgm:cxn modelId="{5B70C28D-2B21-43E3-9AE8-B484C70EF631}" srcId="{BCF21255-F8AC-4D54-8053-EC1974A42928}" destId="{94ED3353-BBAA-4592-87D9-56CAE8DC8CE5}" srcOrd="2" destOrd="0" parTransId="{6062B815-67E3-4BBA-86A0-77497073989E}" sibTransId="{4F420A19-C17D-4454-B9EF-6294A7EC85C5}"/>
    <dgm:cxn modelId="{7F6F9E92-F21B-4493-992C-8A011D4D6853}" srcId="{90803A12-76E8-40F4-9231-59F9C5B5AD06}" destId="{E75D47FC-8783-4117-A56D-35A5BEF75E44}" srcOrd="1" destOrd="0" parTransId="{7E05A575-909B-4A52-862E-44B8BA9AE991}" sibTransId="{697A303E-7368-4C95-B6A3-FFB3DAAEB6A3}"/>
    <dgm:cxn modelId="{6D77FD94-F469-487C-9424-701032861880}" type="presOf" srcId="{7A5D89D2-579F-4958-865D-4E6521B21FB5}" destId="{49C9ED28-3F8E-4353-B3C0-E6923751A50C}" srcOrd="0" destOrd="0" presId="urn:microsoft.com/office/officeart/2005/8/layout/vList2"/>
    <dgm:cxn modelId="{34A265AA-342E-46C8-A5B5-0CE73E386851}" type="presOf" srcId="{94ED3353-BBAA-4592-87D9-56CAE8DC8CE5}" destId="{49C9ED28-3F8E-4353-B3C0-E6923751A50C}" srcOrd="0" destOrd="6" presId="urn:microsoft.com/office/officeart/2005/8/layout/vList2"/>
    <dgm:cxn modelId="{338F16AE-18E3-4720-8BE4-CFE046D70988}" type="presOf" srcId="{E75D47FC-8783-4117-A56D-35A5BEF75E44}" destId="{49C9ED28-3F8E-4353-B3C0-E6923751A50C}" srcOrd="0" destOrd="5" presId="urn:microsoft.com/office/officeart/2005/8/layout/vList2"/>
    <dgm:cxn modelId="{38FF40B9-6799-46C4-A53E-2D85DE74C3FD}" type="presOf" srcId="{BCF21255-F8AC-4D54-8053-EC1974A42928}" destId="{3ACB974F-F955-4D51-9A3A-5FD3C58156B0}" srcOrd="0" destOrd="0" presId="urn:microsoft.com/office/officeart/2005/8/layout/vList2"/>
    <dgm:cxn modelId="{514B2DC1-1881-4099-B3EF-73082FD32CDD}" type="presOf" srcId="{A81083D2-E4DE-43B2-BAE6-F04B920ADE3E}" destId="{C59BEBFF-DE07-4D6E-86EF-1CD837EB36F1}" srcOrd="0" destOrd="0" presId="urn:microsoft.com/office/officeart/2005/8/layout/vList2"/>
    <dgm:cxn modelId="{27CDCBC1-E5B9-460F-8182-264F2210B140}" srcId="{BC6FF3BD-9F27-42F9-B699-A2E7631E8F06}" destId="{BCF21255-F8AC-4D54-8053-EC1974A42928}" srcOrd="0" destOrd="0" parTransId="{D6A8A4BD-A3B6-4F82-9CE4-1C324B4FEE85}" sibTransId="{4F90A90C-1DF7-4CF1-822B-E1AE284E95F6}"/>
    <dgm:cxn modelId="{7190FDD3-6BDE-4C37-AED9-9F1846DE146D}" type="presOf" srcId="{5CA6FE9A-91E3-4BEE-81DA-D4FD338E45D2}" destId="{49C9ED28-3F8E-4353-B3C0-E6923751A50C}" srcOrd="0" destOrd="1" presId="urn:microsoft.com/office/officeart/2005/8/layout/vList2"/>
    <dgm:cxn modelId="{8C895FD4-90D4-4409-884F-5828E27552FA}" type="presOf" srcId="{BC6FF3BD-9F27-42F9-B699-A2E7631E8F06}" destId="{A7E9B3E1-4E94-42A1-84E6-EF79E75FA63B}" srcOrd="0" destOrd="0" presId="urn:microsoft.com/office/officeart/2005/8/layout/vList2"/>
    <dgm:cxn modelId="{2FDA5ED8-025D-4F51-B618-688931AE424D}" srcId="{94ED3353-BBAA-4592-87D9-56CAE8DC8CE5}" destId="{C40144B6-0A2F-453A-AF56-74089F62CF38}" srcOrd="0" destOrd="0" parTransId="{629FC588-9989-4558-A7CF-61A7D7BF3C4F}" sibTransId="{07073D7F-F1E1-4B78-8FF9-32962336993E}"/>
    <dgm:cxn modelId="{C4CB3DDA-70D0-4759-83E2-AE38F1F00EF4}" type="presOf" srcId="{9A3D7A83-2F36-46FB-8DB1-5DB6CFAED0C0}" destId="{49C9ED28-3F8E-4353-B3C0-E6923751A50C}" srcOrd="0" destOrd="2" presId="urn:microsoft.com/office/officeart/2005/8/layout/vList2"/>
    <dgm:cxn modelId="{D2EF87EC-3DC6-4B79-A0B4-38BF563FAB2F}" srcId="{90803A12-76E8-40F4-9231-59F9C5B5AD06}" destId="{7ABA7B3A-4B6F-4972-BB90-48214867129C}" srcOrd="0" destOrd="0" parTransId="{790F9D6B-03FD-4A9F-9A6E-85AA78799CB5}" sibTransId="{0BA8D319-E1F8-474B-BCE2-45EDE5B32F88}"/>
    <dgm:cxn modelId="{273FD6F2-6AEF-4ED0-B0D4-3EA1AB213624}" type="presOf" srcId="{332DAAFA-837C-4BF7-B4C1-9410EF415189}" destId="{49C9ED28-3F8E-4353-B3C0-E6923751A50C}" srcOrd="0" destOrd="8" presId="urn:microsoft.com/office/officeart/2005/8/layout/vList2"/>
    <dgm:cxn modelId="{2AA92AF5-FF7D-4F90-AD0F-F8081EA00D37}" srcId="{94ED3353-BBAA-4592-87D9-56CAE8DC8CE5}" destId="{332DAAFA-837C-4BF7-B4C1-9410EF415189}" srcOrd="1" destOrd="0" parTransId="{02D8BCCE-9799-4A2C-B947-B648EE3A4A1B}" sibTransId="{B1A05348-029A-42BE-86F8-FC6AA778D677}"/>
    <dgm:cxn modelId="{7B1A8DFB-CE93-43AE-A8BC-B0519CAE9FCC}" type="presOf" srcId="{C40144B6-0A2F-453A-AF56-74089F62CF38}" destId="{49C9ED28-3F8E-4353-B3C0-E6923751A50C}" srcOrd="0" destOrd="7" presId="urn:microsoft.com/office/officeart/2005/8/layout/vList2"/>
    <dgm:cxn modelId="{5F1EB281-98BD-461F-A3B0-598C8E2B39F2}" type="presParOf" srcId="{A7E9B3E1-4E94-42A1-84E6-EF79E75FA63B}" destId="{3ACB974F-F955-4D51-9A3A-5FD3C58156B0}" srcOrd="0" destOrd="0" presId="urn:microsoft.com/office/officeart/2005/8/layout/vList2"/>
    <dgm:cxn modelId="{DDECA6B2-349E-420F-B68E-556358FD3BE7}" type="presParOf" srcId="{A7E9B3E1-4E94-42A1-84E6-EF79E75FA63B}" destId="{49C9ED28-3F8E-4353-B3C0-E6923751A50C}" srcOrd="1" destOrd="0" presId="urn:microsoft.com/office/officeart/2005/8/layout/vList2"/>
    <dgm:cxn modelId="{C3A4715F-6688-409A-9AAE-586A42ACFBB0}" type="presParOf" srcId="{A7E9B3E1-4E94-42A1-84E6-EF79E75FA63B}" destId="{C59BEBFF-DE07-4D6E-86EF-1CD837EB36F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3E2F12-EEDF-47D3-A515-2CC7C72F8C1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66964AC-74C7-47ED-B3FA-9532D6521848}">
      <dgm:prSet custT="1"/>
      <dgm:spPr/>
      <dgm:t>
        <a:bodyPr/>
        <a:lstStyle/>
        <a:p>
          <a:pPr>
            <a:lnSpc>
              <a:spcPct val="100000"/>
            </a:lnSpc>
            <a:defRPr cap="all"/>
          </a:pPr>
          <a:r>
            <a:rPr lang="en-US" sz="1400" cap="none" baseline="0">
              <a:latin typeface="Calibri" panose="020F0502020204030204" pitchFamily="34" charset="0"/>
              <a:ea typeface="Calibri" panose="020F0502020204030204" pitchFamily="34" charset="0"/>
              <a:cs typeface="Calibri" panose="020F0502020204030204" pitchFamily="34" charset="0"/>
            </a:rPr>
            <a:t>Every user who manages a DCJS grant will need to register for an account. </a:t>
          </a:r>
        </a:p>
      </dgm:t>
      <dgm:extLst>
        <a:ext uri="{E40237B7-FDA0-4F09-8148-C483321AD2D9}">
          <dgm14:cNvPr xmlns:dgm14="http://schemas.microsoft.com/office/drawing/2010/diagram" id="0" name="" descr="Every user who manages a DCJS grant will need to register for an account. &#10;"/>
        </a:ext>
      </dgm:extLst>
    </dgm:pt>
    <dgm:pt modelId="{5EC6074F-A261-44CF-815C-19A6955AD2D5}" type="parTrans" cxnId="{C8C7FC5E-7643-43FF-8233-3DE7CF17817B}">
      <dgm:prSet/>
      <dgm:spPr/>
      <dgm:t>
        <a:bodyPr/>
        <a:lstStyle/>
        <a:p>
          <a:endParaRPr lang="en-US"/>
        </a:p>
      </dgm:t>
    </dgm:pt>
    <dgm:pt modelId="{506CD21D-CFFD-43DB-9C53-C2342CE468EE}" type="sibTrans" cxnId="{C8C7FC5E-7643-43FF-8233-3DE7CF17817B}">
      <dgm:prSet/>
      <dgm:spPr/>
      <dgm:t>
        <a:bodyPr/>
        <a:lstStyle/>
        <a:p>
          <a:endParaRPr lang="en-US"/>
        </a:p>
      </dgm:t>
    </dgm:pt>
    <dgm:pt modelId="{B9FB3390-A06E-409C-9D4F-710E4CC92EE9}">
      <dgm:prSet custT="1"/>
      <dgm:spPr/>
      <dgm:t>
        <a:bodyPr/>
        <a:lstStyle/>
        <a:p>
          <a:pPr>
            <a:lnSpc>
              <a:spcPct val="100000"/>
            </a:lnSpc>
            <a:defRPr cap="all"/>
          </a:pPr>
          <a:r>
            <a:rPr lang="en-US" sz="1400" cap="none" baseline="0">
              <a:latin typeface="Calibri" panose="020F0502020204030204" pitchFamily="34" charset="0"/>
              <a:ea typeface="Calibri" panose="020F0502020204030204" pitchFamily="34" charset="0"/>
              <a:cs typeface="Calibri" panose="020F0502020204030204" pitchFamily="34" charset="0"/>
            </a:rPr>
            <a:t>Includes individuals responsible for submitting a grant application, completing status reports, entering claims, and </a:t>
          </a:r>
          <a:br>
            <a:rPr lang="en-US" sz="1400" cap="none" baseline="0">
              <a:latin typeface="Calibri" panose="020F0502020204030204" pitchFamily="34" charset="0"/>
              <a:ea typeface="Calibri" panose="020F0502020204030204" pitchFamily="34" charset="0"/>
              <a:cs typeface="Calibri" panose="020F0502020204030204" pitchFamily="34" charset="0"/>
            </a:rPr>
          </a:br>
          <a:r>
            <a:rPr lang="en-US" sz="1400" cap="none" baseline="0">
              <a:latin typeface="Calibri" panose="020F0502020204030204" pitchFamily="34" charset="0"/>
              <a:ea typeface="Calibri" panose="020F0502020204030204" pitchFamily="34" charset="0"/>
              <a:cs typeface="Calibri" panose="020F0502020204030204" pitchFamily="34" charset="0"/>
            </a:rPr>
            <a:t>requesting funds. </a:t>
          </a:r>
        </a:p>
      </dgm:t>
      <dgm:extLst>
        <a:ext uri="{E40237B7-FDA0-4F09-8148-C483321AD2D9}">
          <dgm14:cNvPr xmlns:dgm14="http://schemas.microsoft.com/office/drawing/2010/diagram" id="0" name="" descr="Includes individuals responsible for submitting a grant application, completing status reports, entering claims, and &#10;requesting funds. &#10;"/>
        </a:ext>
      </dgm:extLst>
    </dgm:pt>
    <dgm:pt modelId="{7EE8EF88-5204-4BF5-A953-0C32BBE3890F}" type="parTrans" cxnId="{00D9A047-D049-4207-BE13-47E4ADAF381C}">
      <dgm:prSet/>
      <dgm:spPr/>
      <dgm:t>
        <a:bodyPr/>
        <a:lstStyle/>
        <a:p>
          <a:endParaRPr lang="en-US"/>
        </a:p>
      </dgm:t>
    </dgm:pt>
    <dgm:pt modelId="{101F3CCD-C36A-4C8A-A83F-76699E49F37E}" type="sibTrans" cxnId="{00D9A047-D049-4207-BE13-47E4ADAF381C}">
      <dgm:prSet/>
      <dgm:spPr/>
      <dgm:t>
        <a:bodyPr/>
        <a:lstStyle/>
        <a:p>
          <a:endParaRPr lang="en-US"/>
        </a:p>
      </dgm:t>
    </dgm:pt>
    <dgm:pt modelId="{546A52AC-A7E7-4BDC-9387-818319092E78}">
      <dgm:prSet custT="1"/>
      <dgm:spPr/>
      <dgm:t>
        <a:bodyPr/>
        <a:lstStyle/>
        <a:p>
          <a:pPr>
            <a:lnSpc>
              <a:spcPct val="100000"/>
            </a:lnSpc>
            <a:defRPr cap="all"/>
          </a:pPr>
          <a:r>
            <a:rPr lang="en-US" sz="1400" cap="none" baseline="0">
              <a:latin typeface="Calibri" panose="020F0502020204030204" pitchFamily="34" charset="0"/>
              <a:ea typeface="Calibri" panose="020F0502020204030204" pitchFamily="34" charset="0"/>
              <a:cs typeface="Calibri" panose="020F0502020204030204" pitchFamily="34" charset="0"/>
            </a:rPr>
            <a:t>Project directors, project administrators, and finance officers are encouraged to register.</a:t>
          </a:r>
        </a:p>
      </dgm:t>
      <dgm:extLst>
        <a:ext uri="{E40237B7-FDA0-4F09-8148-C483321AD2D9}">
          <dgm14:cNvPr xmlns:dgm14="http://schemas.microsoft.com/office/drawing/2010/diagram" id="0" name="" descr="Project directors, project administrators, and finance officers are encouraged to register.&#10;"/>
        </a:ext>
      </dgm:extLst>
    </dgm:pt>
    <dgm:pt modelId="{6E40FD84-861F-41D8-BFBB-17EA0BFB429A}" type="parTrans" cxnId="{68BB6661-99D5-4379-8CC5-EC168C929E07}">
      <dgm:prSet/>
      <dgm:spPr/>
      <dgm:t>
        <a:bodyPr/>
        <a:lstStyle/>
        <a:p>
          <a:endParaRPr lang="en-US"/>
        </a:p>
      </dgm:t>
    </dgm:pt>
    <dgm:pt modelId="{21269C87-AE3A-4F72-AA2A-3B31971AFDBA}" type="sibTrans" cxnId="{68BB6661-99D5-4379-8CC5-EC168C929E07}">
      <dgm:prSet/>
      <dgm:spPr/>
      <dgm:t>
        <a:bodyPr/>
        <a:lstStyle/>
        <a:p>
          <a:endParaRPr lang="en-US"/>
        </a:p>
      </dgm:t>
    </dgm:pt>
    <dgm:pt modelId="{F4168243-3EEB-4225-AAC9-F8E59F07853C}">
      <dgm:prSet custT="1"/>
      <dgm:spPr/>
      <dgm:t>
        <a:bodyPr/>
        <a:lstStyle/>
        <a:p>
          <a:pPr>
            <a:lnSpc>
              <a:spcPct val="100000"/>
            </a:lnSpc>
            <a:defRPr cap="all"/>
          </a:pPr>
          <a:r>
            <a:rPr lang="en-US" sz="1400" cap="none" baseline="0">
              <a:latin typeface="Calibri" panose="020F0502020204030204" pitchFamily="34" charset="0"/>
              <a:ea typeface="Calibri" panose="020F0502020204030204" pitchFamily="34" charset="0"/>
              <a:cs typeface="Calibri" panose="020F0502020204030204" pitchFamily="34" charset="0"/>
            </a:rPr>
            <a:t>Individuals must be added as an additional contact on the application to have access.</a:t>
          </a:r>
        </a:p>
      </dgm:t>
      <dgm:extLst>
        <a:ext uri="{E40237B7-FDA0-4F09-8148-C483321AD2D9}">
          <dgm14:cNvPr xmlns:dgm14="http://schemas.microsoft.com/office/drawing/2010/diagram" id="0" name="" descr="Individuals must be added as an additional contact on the application to have access.&#10;"/>
        </a:ext>
      </dgm:extLst>
    </dgm:pt>
    <dgm:pt modelId="{E5B6746D-CA14-4C9E-862B-EDCC4E4F8D4E}" type="parTrans" cxnId="{89C7A017-01BD-4DF5-842F-B1349FCA91FA}">
      <dgm:prSet/>
      <dgm:spPr/>
      <dgm:t>
        <a:bodyPr/>
        <a:lstStyle/>
        <a:p>
          <a:endParaRPr lang="en-US"/>
        </a:p>
      </dgm:t>
    </dgm:pt>
    <dgm:pt modelId="{8C5F5C49-C9C1-4278-AFE8-01A04AB3386F}" type="sibTrans" cxnId="{89C7A017-01BD-4DF5-842F-B1349FCA91FA}">
      <dgm:prSet/>
      <dgm:spPr/>
      <dgm:t>
        <a:bodyPr/>
        <a:lstStyle/>
        <a:p>
          <a:endParaRPr lang="en-US"/>
        </a:p>
      </dgm:t>
    </dgm:pt>
    <dgm:pt modelId="{2BCB7177-7F39-40C8-B0BA-D0453CC6A65E}" type="pres">
      <dgm:prSet presAssocID="{923E2F12-EEDF-47D3-A515-2CC7C72F8C17}" presName="root" presStyleCnt="0">
        <dgm:presLayoutVars>
          <dgm:dir/>
          <dgm:resizeHandles val="exact"/>
        </dgm:presLayoutVars>
      </dgm:prSet>
      <dgm:spPr/>
    </dgm:pt>
    <dgm:pt modelId="{3D02182C-2D2D-4A6B-8F86-1B6EB9F9B0A9}" type="pres">
      <dgm:prSet presAssocID="{F66964AC-74C7-47ED-B3FA-9532D6521848}" presName="compNode" presStyleCnt="0"/>
      <dgm:spPr/>
    </dgm:pt>
    <dgm:pt modelId="{C85F6B29-14D4-4B0C-A8F4-2A04BB96C3FC}" type="pres">
      <dgm:prSet presAssocID="{F66964AC-74C7-47ED-B3FA-9532D6521848}" presName="iconBgRect" presStyleLbl="bgShp" presStyleIdx="0"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E977005-F933-424A-B047-CCEF97A6C0E8}" type="pres">
      <dgm:prSet presAssocID="{F66964AC-74C7-47ED-B3FA-9532D652184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FAC02FF6-2E35-43D1-B547-240249EC1622}" type="pres">
      <dgm:prSet presAssocID="{F66964AC-74C7-47ED-B3FA-9532D6521848}" presName="spaceRect" presStyleCnt="0"/>
      <dgm:spPr/>
    </dgm:pt>
    <dgm:pt modelId="{7628DDDB-A649-4F67-9E44-8F5CA0E92778}" type="pres">
      <dgm:prSet presAssocID="{F66964AC-74C7-47ED-B3FA-9532D6521848}" presName="textRect" presStyleLbl="revTx" presStyleIdx="0" presStyleCnt="4">
        <dgm:presLayoutVars>
          <dgm:chMax val="1"/>
          <dgm:chPref val="1"/>
        </dgm:presLayoutVars>
      </dgm:prSet>
      <dgm:spPr/>
    </dgm:pt>
    <dgm:pt modelId="{32F7EAC2-44D1-474B-A19B-0547B22D5580}" type="pres">
      <dgm:prSet presAssocID="{506CD21D-CFFD-43DB-9C53-C2342CE468EE}" presName="sibTrans" presStyleCnt="0"/>
      <dgm:spPr/>
    </dgm:pt>
    <dgm:pt modelId="{C0D1F6E9-C726-42AA-97D6-40D31C5B9C07}" type="pres">
      <dgm:prSet presAssocID="{B9FB3390-A06E-409C-9D4F-710E4CC92EE9}" presName="compNode" presStyleCnt="0"/>
      <dgm:spPr/>
    </dgm:pt>
    <dgm:pt modelId="{A11C3460-4349-4F37-8C3E-50427F678E7E}" type="pres">
      <dgm:prSet presAssocID="{B9FB3390-A06E-409C-9D4F-710E4CC92EE9}" presName="iconBgRect" presStyleLbl="bgShp" presStyleIdx="1"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FA7A9A7-02C7-4868-8432-C0ABF7D2F2A9}" type="pres">
      <dgm:prSet presAssocID="{B9FB3390-A06E-409C-9D4F-710E4CC92EE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DE44C499-F9A5-4E40-8C04-B98AFDF34E9A}" type="pres">
      <dgm:prSet presAssocID="{B9FB3390-A06E-409C-9D4F-710E4CC92EE9}" presName="spaceRect" presStyleCnt="0"/>
      <dgm:spPr/>
    </dgm:pt>
    <dgm:pt modelId="{8288774A-38E5-4DAA-9C3E-5D96A1FF8B9D}" type="pres">
      <dgm:prSet presAssocID="{B9FB3390-A06E-409C-9D4F-710E4CC92EE9}" presName="textRect" presStyleLbl="revTx" presStyleIdx="1" presStyleCnt="4">
        <dgm:presLayoutVars>
          <dgm:chMax val="1"/>
          <dgm:chPref val="1"/>
        </dgm:presLayoutVars>
      </dgm:prSet>
      <dgm:spPr/>
    </dgm:pt>
    <dgm:pt modelId="{A637EE3F-F3B5-4E5B-A95A-17790EEC26F5}" type="pres">
      <dgm:prSet presAssocID="{101F3CCD-C36A-4C8A-A83F-76699E49F37E}" presName="sibTrans" presStyleCnt="0"/>
      <dgm:spPr/>
    </dgm:pt>
    <dgm:pt modelId="{268268DC-32F3-49D4-B1A4-C1EF2774935D}" type="pres">
      <dgm:prSet presAssocID="{546A52AC-A7E7-4BDC-9387-818319092E78}" presName="compNode" presStyleCnt="0"/>
      <dgm:spPr/>
    </dgm:pt>
    <dgm:pt modelId="{6BE1DE8E-4243-4EAE-963D-7E02E5D71DFA}" type="pres">
      <dgm:prSet presAssocID="{546A52AC-A7E7-4BDC-9387-818319092E78}" presName="iconBgRect" presStyleLbl="bgShp" presStyleIdx="2"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4C98FC8-8A30-43CD-953C-C4C9F232EAC3}" type="pres">
      <dgm:prSet presAssocID="{546A52AC-A7E7-4BDC-9387-818319092E7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23417A69-86C5-44FC-886F-BEBCE5E2D894}" type="pres">
      <dgm:prSet presAssocID="{546A52AC-A7E7-4BDC-9387-818319092E78}" presName="spaceRect" presStyleCnt="0"/>
      <dgm:spPr/>
    </dgm:pt>
    <dgm:pt modelId="{38C8E64D-2A97-4862-B369-DBFD39FB2ABB}" type="pres">
      <dgm:prSet presAssocID="{546A52AC-A7E7-4BDC-9387-818319092E78}" presName="textRect" presStyleLbl="revTx" presStyleIdx="2" presStyleCnt="4">
        <dgm:presLayoutVars>
          <dgm:chMax val="1"/>
          <dgm:chPref val="1"/>
        </dgm:presLayoutVars>
      </dgm:prSet>
      <dgm:spPr/>
    </dgm:pt>
    <dgm:pt modelId="{EEF8FDA8-5EA3-4987-988F-C0492AD650E1}" type="pres">
      <dgm:prSet presAssocID="{21269C87-AE3A-4F72-AA2A-3B31971AFDBA}" presName="sibTrans" presStyleCnt="0"/>
      <dgm:spPr/>
    </dgm:pt>
    <dgm:pt modelId="{1FBB01A1-2926-41E8-8025-6613F184F702}" type="pres">
      <dgm:prSet presAssocID="{F4168243-3EEB-4225-AAC9-F8E59F07853C}" presName="compNode" presStyleCnt="0"/>
      <dgm:spPr/>
    </dgm:pt>
    <dgm:pt modelId="{B1283B67-7E79-4189-BE51-A31FA804322B}" type="pres">
      <dgm:prSet presAssocID="{F4168243-3EEB-4225-AAC9-F8E59F07853C}" presName="iconBgRect" presStyleLbl="bgShp" presStyleIdx="3"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6F3B56C-0522-4928-B92B-9D60539BCACA}" type="pres">
      <dgm:prSet presAssocID="{F4168243-3EEB-4225-AAC9-F8E59F07853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rget Audience"/>
        </a:ext>
      </dgm:extLst>
    </dgm:pt>
    <dgm:pt modelId="{AC844C8D-4831-4245-A32B-8B6D489916A1}" type="pres">
      <dgm:prSet presAssocID="{F4168243-3EEB-4225-AAC9-F8E59F07853C}" presName="spaceRect" presStyleCnt="0"/>
      <dgm:spPr/>
    </dgm:pt>
    <dgm:pt modelId="{BE9C4211-30F6-4E8A-9D10-C4BAE4B4B59E}" type="pres">
      <dgm:prSet presAssocID="{F4168243-3EEB-4225-AAC9-F8E59F07853C}" presName="textRect" presStyleLbl="revTx" presStyleIdx="3" presStyleCnt="4">
        <dgm:presLayoutVars>
          <dgm:chMax val="1"/>
          <dgm:chPref val="1"/>
        </dgm:presLayoutVars>
      </dgm:prSet>
      <dgm:spPr/>
    </dgm:pt>
  </dgm:ptLst>
  <dgm:cxnLst>
    <dgm:cxn modelId="{89C7A017-01BD-4DF5-842F-B1349FCA91FA}" srcId="{923E2F12-EEDF-47D3-A515-2CC7C72F8C17}" destId="{F4168243-3EEB-4225-AAC9-F8E59F07853C}" srcOrd="3" destOrd="0" parTransId="{E5B6746D-CA14-4C9E-862B-EDCC4E4F8D4E}" sibTransId="{8C5F5C49-C9C1-4278-AFE8-01A04AB3386F}"/>
    <dgm:cxn modelId="{0D48432D-855D-4AC9-8898-54CBCDAE7A49}" type="presOf" srcId="{F4168243-3EEB-4225-AAC9-F8E59F07853C}" destId="{BE9C4211-30F6-4E8A-9D10-C4BAE4B4B59E}" srcOrd="0" destOrd="0" presId="urn:microsoft.com/office/officeart/2018/5/layout/IconCircleLabelList"/>
    <dgm:cxn modelId="{1530AD2F-42AC-4D89-890F-30D2E68C18DD}" type="presOf" srcId="{923E2F12-EEDF-47D3-A515-2CC7C72F8C17}" destId="{2BCB7177-7F39-40C8-B0BA-D0453CC6A65E}" srcOrd="0" destOrd="0" presId="urn:microsoft.com/office/officeart/2018/5/layout/IconCircleLabelList"/>
    <dgm:cxn modelId="{C8C7FC5E-7643-43FF-8233-3DE7CF17817B}" srcId="{923E2F12-EEDF-47D3-A515-2CC7C72F8C17}" destId="{F66964AC-74C7-47ED-B3FA-9532D6521848}" srcOrd="0" destOrd="0" parTransId="{5EC6074F-A261-44CF-815C-19A6955AD2D5}" sibTransId="{506CD21D-CFFD-43DB-9C53-C2342CE468EE}"/>
    <dgm:cxn modelId="{68BB6661-99D5-4379-8CC5-EC168C929E07}" srcId="{923E2F12-EEDF-47D3-A515-2CC7C72F8C17}" destId="{546A52AC-A7E7-4BDC-9387-818319092E78}" srcOrd="2" destOrd="0" parTransId="{6E40FD84-861F-41D8-BFBB-17EA0BFB429A}" sibTransId="{21269C87-AE3A-4F72-AA2A-3B31971AFDBA}"/>
    <dgm:cxn modelId="{00D9A047-D049-4207-BE13-47E4ADAF381C}" srcId="{923E2F12-EEDF-47D3-A515-2CC7C72F8C17}" destId="{B9FB3390-A06E-409C-9D4F-710E4CC92EE9}" srcOrd="1" destOrd="0" parTransId="{7EE8EF88-5204-4BF5-A953-0C32BBE3890F}" sibTransId="{101F3CCD-C36A-4C8A-A83F-76699E49F37E}"/>
    <dgm:cxn modelId="{EBAD0BBC-2818-4A49-A422-31A4FB535109}" type="presOf" srcId="{546A52AC-A7E7-4BDC-9387-818319092E78}" destId="{38C8E64D-2A97-4862-B369-DBFD39FB2ABB}" srcOrd="0" destOrd="0" presId="urn:microsoft.com/office/officeart/2018/5/layout/IconCircleLabelList"/>
    <dgm:cxn modelId="{8239A5C1-0AE4-485E-9280-3A9F8F486C90}" type="presOf" srcId="{F66964AC-74C7-47ED-B3FA-9532D6521848}" destId="{7628DDDB-A649-4F67-9E44-8F5CA0E92778}" srcOrd="0" destOrd="0" presId="urn:microsoft.com/office/officeart/2018/5/layout/IconCircleLabelList"/>
    <dgm:cxn modelId="{D9AEFED2-B33F-41B0-BA9D-A20C2B1D61C3}" type="presOf" srcId="{B9FB3390-A06E-409C-9D4F-710E4CC92EE9}" destId="{8288774A-38E5-4DAA-9C3E-5D96A1FF8B9D}" srcOrd="0" destOrd="0" presId="urn:microsoft.com/office/officeart/2018/5/layout/IconCircleLabelList"/>
    <dgm:cxn modelId="{E4004297-A4B1-4633-956B-88D15C701C70}" type="presParOf" srcId="{2BCB7177-7F39-40C8-B0BA-D0453CC6A65E}" destId="{3D02182C-2D2D-4A6B-8F86-1B6EB9F9B0A9}" srcOrd="0" destOrd="0" presId="urn:microsoft.com/office/officeart/2018/5/layout/IconCircleLabelList"/>
    <dgm:cxn modelId="{31CFB53C-E6C5-4B56-8CA6-154DEB671952}" type="presParOf" srcId="{3D02182C-2D2D-4A6B-8F86-1B6EB9F9B0A9}" destId="{C85F6B29-14D4-4B0C-A8F4-2A04BB96C3FC}" srcOrd="0" destOrd="0" presId="urn:microsoft.com/office/officeart/2018/5/layout/IconCircleLabelList"/>
    <dgm:cxn modelId="{E550C217-10FB-4B5E-99A9-00C7B5AC962A}" type="presParOf" srcId="{3D02182C-2D2D-4A6B-8F86-1B6EB9F9B0A9}" destId="{FE977005-F933-424A-B047-CCEF97A6C0E8}" srcOrd="1" destOrd="0" presId="urn:microsoft.com/office/officeart/2018/5/layout/IconCircleLabelList"/>
    <dgm:cxn modelId="{E4625469-2165-4C4A-882A-467BFA022E6A}" type="presParOf" srcId="{3D02182C-2D2D-4A6B-8F86-1B6EB9F9B0A9}" destId="{FAC02FF6-2E35-43D1-B547-240249EC1622}" srcOrd="2" destOrd="0" presId="urn:microsoft.com/office/officeart/2018/5/layout/IconCircleLabelList"/>
    <dgm:cxn modelId="{2975EB58-8226-48E5-9FC7-8D2E3A4DC0A9}" type="presParOf" srcId="{3D02182C-2D2D-4A6B-8F86-1B6EB9F9B0A9}" destId="{7628DDDB-A649-4F67-9E44-8F5CA0E92778}" srcOrd="3" destOrd="0" presId="urn:microsoft.com/office/officeart/2018/5/layout/IconCircleLabelList"/>
    <dgm:cxn modelId="{4A9DC805-7BE4-43AB-A027-C7585A3F418C}" type="presParOf" srcId="{2BCB7177-7F39-40C8-B0BA-D0453CC6A65E}" destId="{32F7EAC2-44D1-474B-A19B-0547B22D5580}" srcOrd="1" destOrd="0" presId="urn:microsoft.com/office/officeart/2018/5/layout/IconCircleLabelList"/>
    <dgm:cxn modelId="{ADA6A38A-461F-4F1E-AF3F-70E2A22F9003}" type="presParOf" srcId="{2BCB7177-7F39-40C8-B0BA-D0453CC6A65E}" destId="{C0D1F6E9-C726-42AA-97D6-40D31C5B9C07}" srcOrd="2" destOrd="0" presId="urn:microsoft.com/office/officeart/2018/5/layout/IconCircleLabelList"/>
    <dgm:cxn modelId="{AAEAE580-2E83-406F-B4C0-F04753C7070C}" type="presParOf" srcId="{C0D1F6E9-C726-42AA-97D6-40D31C5B9C07}" destId="{A11C3460-4349-4F37-8C3E-50427F678E7E}" srcOrd="0" destOrd="0" presId="urn:microsoft.com/office/officeart/2018/5/layout/IconCircleLabelList"/>
    <dgm:cxn modelId="{01534A68-EA55-4028-9F93-005011780B5C}" type="presParOf" srcId="{C0D1F6E9-C726-42AA-97D6-40D31C5B9C07}" destId="{6FA7A9A7-02C7-4868-8432-C0ABF7D2F2A9}" srcOrd="1" destOrd="0" presId="urn:microsoft.com/office/officeart/2018/5/layout/IconCircleLabelList"/>
    <dgm:cxn modelId="{9F51B9E7-A810-4512-9EE6-B87CF4437688}" type="presParOf" srcId="{C0D1F6E9-C726-42AA-97D6-40D31C5B9C07}" destId="{DE44C499-F9A5-4E40-8C04-B98AFDF34E9A}" srcOrd="2" destOrd="0" presId="urn:microsoft.com/office/officeart/2018/5/layout/IconCircleLabelList"/>
    <dgm:cxn modelId="{4FAA376B-E591-47F6-B965-E453BD9A2E7C}" type="presParOf" srcId="{C0D1F6E9-C726-42AA-97D6-40D31C5B9C07}" destId="{8288774A-38E5-4DAA-9C3E-5D96A1FF8B9D}" srcOrd="3" destOrd="0" presId="urn:microsoft.com/office/officeart/2018/5/layout/IconCircleLabelList"/>
    <dgm:cxn modelId="{0994E30B-DCDF-4993-9061-9003D53F7FCF}" type="presParOf" srcId="{2BCB7177-7F39-40C8-B0BA-D0453CC6A65E}" destId="{A637EE3F-F3B5-4E5B-A95A-17790EEC26F5}" srcOrd="3" destOrd="0" presId="urn:microsoft.com/office/officeart/2018/5/layout/IconCircleLabelList"/>
    <dgm:cxn modelId="{17EE3128-C56D-4268-952E-6DC7A8C5B0A7}" type="presParOf" srcId="{2BCB7177-7F39-40C8-B0BA-D0453CC6A65E}" destId="{268268DC-32F3-49D4-B1A4-C1EF2774935D}" srcOrd="4" destOrd="0" presId="urn:microsoft.com/office/officeart/2018/5/layout/IconCircleLabelList"/>
    <dgm:cxn modelId="{4E89A8EA-A640-4071-88BD-17933C882AD2}" type="presParOf" srcId="{268268DC-32F3-49D4-B1A4-C1EF2774935D}" destId="{6BE1DE8E-4243-4EAE-963D-7E02E5D71DFA}" srcOrd="0" destOrd="0" presId="urn:microsoft.com/office/officeart/2018/5/layout/IconCircleLabelList"/>
    <dgm:cxn modelId="{731D97D8-2D66-4526-9FE5-5DAF9FF2655C}" type="presParOf" srcId="{268268DC-32F3-49D4-B1A4-C1EF2774935D}" destId="{D4C98FC8-8A30-43CD-953C-C4C9F232EAC3}" srcOrd="1" destOrd="0" presId="urn:microsoft.com/office/officeart/2018/5/layout/IconCircleLabelList"/>
    <dgm:cxn modelId="{AE9A5915-C4F6-4715-855F-89BC0D6961E9}" type="presParOf" srcId="{268268DC-32F3-49D4-B1A4-C1EF2774935D}" destId="{23417A69-86C5-44FC-886F-BEBCE5E2D894}" srcOrd="2" destOrd="0" presId="urn:microsoft.com/office/officeart/2018/5/layout/IconCircleLabelList"/>
    <dgm:cxn modelId="{F95C3E1A-0DCE-4415-8748-88409BA11530}" type="presParOf" srcId="{268268DC-32F3-49D4-B1A4-C1EF2774935D}" destId="{38C8E64D-2A97-4862-B369-DBFD39FB2ABB}" srcOrd="3" destOrd="0" presId="urn:microsoft.com/office/officeart/2018/5/layout/IconCircleLabelList"/>
    <dgm:cxn modelId="{2CDB8D66-73E1-4DCC-A4F7-132703AC5614}" type="presParOf" srcId="{2BCB7177-7F39-40C8-B0BA-D0453CC6A65E}" destId="{EEF8FDA8-5EA3-4987-988F-C0492AD650E1}" srcOrd="5" destOrd="0" presId="urn:microsoft.com/office/officeart/2018/5/layout/IconCircleLabelList"/>
    <dgm:cxn modelId="{AEF5E245-FC0D-4B65-A0C6-BFF2DAFD6D4B}" type="presParOf" srcId="{2BCB7177-7F39-40C8-B0BA-D0453CC6A65E}" destId="{1FBB01A1-2926-41E8-8025-6613F184F702}" srcOrd="6" destOrd="0" presId="urn:microsoft.com/office/officeart/2018/5/layout/IconCircleLabelList"/>
    <dgm:cxn modelId="{B6EED7C1-E9FD-40A9-87B9-7E066E8B7562}" type="presParOf" srcId="{1FBB01A1-2926-41E8-8025-6613F184F702}" destId="{B1283B67-7E79-4189-BE51-A31FA804322B}" srcOrd="0" destOrd="0" presId="urn:microsoft.com/office/officeart/2018/5/layout/IconCircleLabelList"/>
    <dgm:cxn modelId="{74E87F2B-0380-45A3-8193-4D8308905679}" type="presParOf" srcId="{1FBB01A1-2926-41E8-8025-6613F184F702}" destId="{E6F3B56C-0522-4928-B92B-9D60539BCACA}" srcOrd="1" destOrd="0" presId="urn:microsoft.com/office/officeart/2018/5/layout/IconCircleLabelList"/>
    <dgm:cxn modelId="{80250B85-6C3A-4DE1-AEB3-6839B9D761CA}" type="presParOf" srcId="{1FBB01A1-2926-41E8-8025-6613F184F702}" destId="{AC844C8D-4831-4245-A32B-8B6D489916A1}" srcOrd="2" destOrd="0" presId="urn:microsoft.com/office/officeart/2018/5/layout/IconCircleLabelList"/>
    <dgm:cxn modelId="{3DFB8D0A-4AC8-499B-B2F0-75F14A56198F}" type="presParOf" srcId="{1FBB01A1-2926-41E8-8025-6613F184F702}" destId="{BE9C4211-30F6-4E8A-9D10-C4BAE4B4B59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1009BF-F43A-4EA8-A7D5-8B38513F22FA}"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C57AE6FC-BC8A-4F7D-93E7-CEF1CEC36C01}">
      <dgm:prSet custT="1"/>
      <dgm:spPr>
        <a:solidFill>
          <a:srgbClr val="B1E171"/>
        </a:solidFill>
      </dgm:spPr>
      <dgm:t>
        <a:bodyPr/>
        <a:lstStyle/>
        <a:p>
          <a:r>
            <a:rPr lang="en-US" sz="2000">
              <a:solidFill>
                <a:schemeClr val="tx1"/>
              </a:solidFill>
              <a:latin typeface="Calibri" panose="020F0502020204030204" pitchFamily="34" charset="0"/>
              <a:ea typeface="Calibri" panose="020F0502020204030204" pitchFamily="34" charset="0"/>
              <a:cs typeface="Calibri" panose="020F0502020204030204" pitchFamily="34" charset="0"/>
            </a:rPr>
            <a:t>Email #1: Your registration is under review.</a:t>
          </a:r>
        </a:p>
      </dgm:t>
      <dgm:extLst>
        <a:ext uri="{E40237B7-FDA0-4F09-8148-C483321AD2D9}">
          <dgm14:cNvPr xmlns:dgm14="http://schemas.microsoft.com/office/drawing/2010/diagram" id="0" name="" descr="Email #1: Your registration is under review&#10;"/>
        </a:ext>
      </dgm:extLst>
    </dgm:pt>
    <dgm:pt modelId="{0B694DAB-0729-450A-8B12-99AF11CB1F30}" type="parTrans" cxnId="{0EC2DAE7-CC89-46D3-AD20-4CF6F7608BA7}">
      <dgm:prSet/>
      <dgm:spPr/>
      <dgm:t>
        <a:bodyPr/>
        <a:lstStyle/>
        <a:p>
          <a:endParaRPr lang="en-US">
            <a:solidFill>
              <a:schemeClr val="tx1"/>
            </a:solidFill>
          </a:endParaRPr>
        </a:p>
      </dgm:t>
    </dgm:pt>
    <dgm:pt modelId="{40DEB5A7-7A44-4CBB-927C-6D75F5AE0829}" type="sibTrans" cxnId="{0EC2DAE7-CC89-46D3-AD20-4CF6F7608BA7}">
      <dgm:prSet/>
      <dgm:spPr/>
      <dgm:t>
        <a:bodyPr/>
        <a:lstStyle/>
        <a:p>
          <a:endParaRPr lang="en-US">
            <a:solidFill>
              <a:schemeClr val="tx1"/>
            </a:solidFill>
          </a:endParaRPr>
        </a:p>
      </dgm:t>
    </dgm:pt>
    <dgm:pt modelId="{6361C77E-7D39-402A-8708-1447E9094E27}">
      <dgm:prSet custT="1"/>
      <dgm:spPr>
        <a:solidFill>
          <a:srgbClr val="EBDF71"/>
        </a:solidFill>
      </dgm:spPr>
      <dgm:t>
        <a:bodyPr/>
        <a:lstStyle/>
        <a:p>
          <a:pPr rtl="0"/>
          <a:r>
            <a:rPr lang="en-US" sz="2000">
              <a:solidFill>
                <a:schemeClr val="tx1"/>
              </a:solidFill>
              <a:latin typeface="Calibri"/>
            </a:rPr>
            <a:t>Email #2: Provides your user ID and temporary password.</a:t>
          </a:r>
          <a:endParaRPr lang="en-US" sz="2000">
            <a:solidFill>
              <a:schemeClr val="tx1"/>
            </a:solidFill>
          </a:endParaRPr>
        </a:p>
      </dgm:t>
      <dgm:extLst>
        <a:ext uri="{E40237B7-FDA0-4F09-8148-C483321AD2D9}">
          <dgm14:cNvPr xmlns:dgm14="http://schemas.microsoft.com/office/drawing/2010/diagram" id="0" name="" descr="Email #2: Provides your user ID and temporary password.&#10;"/>
        </a:ext>
      </dgm:extLst>
    </dgm:pt>
    <dgm:pt modelId="{C98DD701-0FFD-41CD-BA3F-6B8A325556A0}" type="parTrans" cxnId="{61682FB2-8A71-40B6-BB01-8CE67DB34D2F}">
      <dgm:prSet/>
      <dgm:spPr/>
      <dgm:t>
        <a:bodyPr/>
        <a:lstStyle/>
        <a:p>
          <a:endParaRPr lang="en-US">
            <a:solidFill>
              <a:schemeClr val="tx1"/>
            </a:solidFill>
          </a:endParaRPr>
        </a:p>
      </dgm:t>
    </dgm:pt>
    <dgm:pt modelId="{6D7870DA-E810-4C11-8FA1-12161CC7F7D2}" type="sibTrans" cxnId="{61682FB2-8A71-40B6-BB01-8CE67DB34D2F}">
      <dgm:prSet/>
      <dgm:spPr/>
      <dgm:t>
        <a:bodyPr/>
        <a:lstStyle/>
        <a:p>
          <a:endParaRPr lang="en-US">
            <a:solidFill>
              <a:schemeClr val="tx1"/>
            </a:solidFill>
          </a:endParaRPr>
        </a:p>
      </dgm:t>
    </dgm:pt>
    <dgm:pt modelId="{0FA548B8-71DF-4DC1-9654-15665053E868}">
      <dgm:prSet custT="1"/>
      <dgm:spPr>
        <a:solidFill>
          <a:srgbClr val="EFA079"/>
        </a:solidFill>
      </dgm:spPr>
      <dgm:t>
        <a:bodyPr/>
        <a:lstStyle/>
        <a:p>
          <a:r>
            <a:rPr lang="en-US" sz="2000">
              <a:solidFill>
                <a:schemeClr val="tx1"/>
              </a:solidFill>
              <a:latin typeface="Calibri" panose="020F0502020204030204" pitchFamily="34" charset="0"/>
              <a:ea typeface="Calibri" panose="020F0502020204030204" pitchFamily="34" charset="0"/>
              <a:cs typeface="Calibri" panose="020F0502020204030204" pitchFamily="34" charset="0"/>
            </a:rPr>
            <a:t>Each email provides the URL for logging into OGMS.</a:t>
          </a:r>
        </a:p>
      </dgm:t>
      <dgm:extLst>
        <a:ext uri="{E40237B7-FDA0-4F09-8148-C483321AD2D9}">
          <dgm14:cNvPr xmlns:dgm14="http://schemas.microsoft.com/office/drawing/2010/diagram" id="0" name="" descr="Each email provides the URL for logging into OGMS&#10;"/>
        </a:ext>
      </dgm:extLst>
    </dgm:pt>
    <dgm:pt modelId="{9CCD6003-80B1-4C82-A3C6-F7A9D0622138}" type="parTrans" cxnId="{4E2CD1E6-92C8-4E4A-9CB8-30EA5275DDF1}">
      <dgm:prSet/>
      <dgm:spPr/>
      <dgm:t>
        <a:bodyPr/>
        <a:lstStyle/>
        <a:p>
          <a:endParaRPr lang="en-US">
            <a:solidFill>
              <a:schemeClr val="tx1"/>
            </a:solidFill>
          </a:endParaRPr>
        </a:p>
      </dgm:t>
    </dgm:pt>
    <dgm:pt modelId="{64B194DC-1CC0-4C27-90AF-9A5AC9E4E559}" type="sibTrans" cxnId="{4E2CD1E6-92C8-4E4A-9CB8-30EA5275DDF1}">
      <dgm:prSet/>
      <dgm:spPr/>
      <dgm:t>
        <a:bodyPr/>
        <a:lstStyle/>
        <a:p>
          <a:endParaRPr lang="en-US">
            <a:solidFill>
              <a:schemeClr val="tx1"/>
            </a:solidFill>
          </a:endParaRPr>
        </a:p>
      </dgm:t>
    </dgm:pt>
    <dgm:pt modelId="{CE34BEC4-E016-4EF0-8C4B-F84DA33B2ADE}">
      <dgm:prSet custT="1"/>
      <dgm:spPr>
        <a:solidFill>
          <a:srgbClr val="EEABA8"/>
        </a:solidFill>
      </dgm:spPr>
      <dgm:t>
        <a:bodyPr/>
        <a:lstStyle/>
        <a:p>
          <a:r>
            <a:rPr lang="en-US" sz="2000">
              <a:solidFill>
                <a:schemeClr val="tx1"/>
              </a:solidFill>
              <a:latin typeface="Calibri" panose="020F0502020204030204" pitchFamily="34" charset="0"/>
              <a:ea typeface="Calibri" panose="020F0502020204030204" pitchFamily="34" charset="0"/>
              <a:cs typeface="Calibri" panose="020F0502020204030204" pitchFamily="34" charset="0"/>
            </a:rPr>
            <a:t>Log in. </a:t>
          </a:r>
        </a:p>
      </dgm:t>
      <dgm:extLst>
        <a:ext uri="{E40237B7-FDA0-4F09-8148-C483321AD2D9}">
          <dgm14:cNvPr xmlns:dgm14="http://schemas.microsoft.com/office/drawing/2010/diagram" id="0" name="" descr="Log in&#10;"/>
        </a:ext>
      </dgm:extLst>
    </dgm:pt>
    <dgm:pt modelId="{FCDE2252-0C72-4C83-87C3-7E1F5A75B0CD}" type="parTrans" cxnId="{C3ACBA62-580F-4007-9205-7E6FCE63F9AF}">
      <dgm:prSet/>
      <dgm:spPr/>
      <dgm:t>
        <a:bodyPr/>
        <a:lstStyle/>
        <a:p>
          <a:endParaRPr lang="en-US">
            <a:solidFill>
              <a:schemeClr val="tx1"/>
            </a:solidFill>
          </a:endParaRPr>
        </a:p>
      </dgm:t>
    </dgm:pt>
    <dgm:pt modelId="{4535FCD7-28B1-4CB7-AAAC-B37D2236B9D3}" type="sibTrans" cxnId="{C3ACBA62-580F-4007-9205-7E6FCE63F9AF}">
      <dgm:prSet/>
      <dgm:spPr/>
      <dgm:t>
        <a:bodyPr/>
        <a:lstStyle/>
        <a:p>
          <a:endParaRPr lang="en-US">
            <a:solidFill>
              <a:schemeClr val="tx1"/>
            </a:solidFill>
          </a:endParaRPr>
        </a:p>
      </dgm:t>
    </dgm:pt>
    <dgm:pt modelId="{8A6BFF7B-5E53-4725-8050-11948A773C1A}">
      <dgm:prSet phldr="0" custT="1"/>
      <dgm:spPr/>
      <dgm:t>
        <a:bodyPr/>
        <a:lstStyle/>
        <a:p>
          <a:pPr rtl="0"/>
          <a:r>
            <a:rPr lang="en-US" sz="2000">
              <a:solidFill>
                <a:schemeClr val="tx1"/>
              </a:solidFill>
              <a:latin typeface="Calibri"/>
            </a:rPr>
            <a:t>Alerts/notifications come from VAgrantsDCJS@webgrantsmail.com</a:t>
          </a:r>
        </a:p>
      </dgm:t>
      <dgm:extLst>
        <a:ext uri="{E40237B7-FDA0-4F09-8148-C483321AD2D9}">
          <dgm14:cNvPr xmlns:dgm14="http://schemas.microsoft.com/office/drawing/2010/diagram" id="0" name="" descr="infographic on new user registration process&#10;&#10;Alerts/notifications come from VAgrantsDCJS@webgrantsmail.com&#10;"/>
        </a:ext>
      </dgm:extLst>
    </dgm:pt>
    <dgm:pt modelId="{814C030B-FD71-4CE2-A762-D091069EB1D7}" type="parTrans" cxnId="{499D6D33-AA51-409B-B169-D4D78982C4F2}">
      <dgm:prSet/>
      <dgm:spPr/>
      <dgm:t>
        <a:bodyPr/>
        <a:lstStyle/>
        <a:p>
          <a:endParaRPr lang="en-US">
            <a:solidFill>
              <a:schemeClr val="tx1"/>
            </a:solidFill>
          </a:endParaRPr>
        </a:p>
      </dgm:t>
    </dgm:pt>
    <dgm:pt modelId="{09874976-55F0-43BC-9562-3583D6E12C62}" type="sibTrans" cxnId="{499D6D33-AA51-409B-B169-D4D78982C4F2}">
      <dgm:prSet/>
      <dgm:spPr/>
      <dgm:t>
        <a:bodyPr/>
        <a:lstStyle/>
        <a:p>
          <a:endParaRPr lang="en-US">
            <a:solidFill>
              <a:schemeClr val="tx1"/>
            </a:solidFill>
          </a:endParaRPr>
        </a:p>
      </dgm:t>
    </dgm:pt>
    <dgm:pt modelId="{AA7BFDE5-5829-4F14-9DC3-643CDD7EC30D}" type="pres">
      <dgm:prSet presAssocID="{E91009BF-F43A-4EA8-A7D5-8B38513F22FA}" presName="outerComposite" presStyleCnt="0">
        <dgm:presLayoutVars>
          <dgm:chMax val="5"/>
          <dgm:dir/>
          <dgm:resizeHandles val="exact"/>
        </dgm:presLayoutVars>
      </dgm:prSet>
      <dgm:spPr/>
    </dgm:pt>
    <dgm:pt modelId="{29B44AF6-A654-469F-B0E1-0BAD8E25091C}" type="pres">
      <dgm:prSet presAssocID="{E91009BF-F43A-4EA8-A7D5-8B38513F22FA}" presName="dummyMaxCanvas" presStyleCnt="0">
        <dgm:presLayoutVars/>
      </dgm:prSet>
      <dgm:spPr/>
    </dgm:pt>
    <dgm:pt modelId="{C6B8644C-82F4-4D97-9823-D4E5E293068C}" type="pres">
      <dgm:prSet presAssocID="{E91009BF-F43A-4EA8-A7D5-8B38513F22FA}" presName="FiveNodes_1" presStyleLbl="node1" presStyleIdx="0" presStyleCnt="5">
        <dgm:presLayoutVars>
          <dgm:bulletEnabled val="1"/>
        </dgm:presLayoutVars>
      </dgm:prSet>
      <dgm:spPr/>
    </dgm:pt>
    <dgm:pt modelId="{FDBFA0BB-C3A2-4131-84C1-A6644AC1B93E}" type="pres">
      <dgm:prSet presAssocID="{E91009BF-F43A-4EA8-A7D5-8B38513F22FA}" presName="FiveNodes_2" presStyleLbl="node1" presStyleIdx="1" presStyleCnt="5">
        <dgm:presLayoutVars>
          <dgm:bulletEnabled val="1"/>
        </dgm:presLayoutVars>
      </dgm:prSet>
      <dgm:spPr/>
    </dgm:pt>
    <dgm:pt modelId="{64E0B1AF-B21E-4333-B8AC-FF7E8D2E2458}" type="pres">
      <dgm:prSet presAssocID="{E91009BF-F43A-4EA8-A7D5-8B38513F22FA}" presName="FiveNodes_3" presStyleLbl="node1" presStyleIdx="2" presStyleCnt="5">
        <dgm:presLayoutVars>
          <dgm:bulletEnabled val="1"/>
        </dgm:presLayoutVars>
      </dgm:prSet>
      <dgm:spPr/>
    </dgm:pt>
    <dgm:pt modelId="{C5ABC27F-B212-41DA-91E1-ABB6382D3781}" type="pres">
      <dgm:prSet presAssocID="{E91009BF-F43A-4EA8-A7D5-8B38513F22FA}" presName="FiveNodes_4" presStyleLbl="node1" presStyleIdx="3" presStyleCnt="5">
        <dgm:presLayoutVars>
          <dgm:bulletEnabled val="1"/>
        </dgm:presLayoutVars>
      </dgm:prSet>
      <dgm:spPr/>
    </dgm:pt>
    <dgm:pt modelId="{2E8C6385-8E3A-4A8E-A449-77CE0DE82BFF}" type="pres">
      <dgm:prSet presAssocID="{E91009BF-F43A-4EA8-A7D5-8B38513F22FA}" presName="FiveNodes_5" presStyleLbl="node1" presStyleIdx="4" presStyleCnt="5">
        <dgm:presLayoutVars>
          <dgm:bulletEnabled val="1"/>
        </dgm:presLayoutVars>
      </dgm:prSet>
      <dgm:spPr/>
    </dgm:pt>
    <dgm:pt modelId="{955CB165-78C4-4080-94AE-89C1708CF17A}" type="pres">
      <dgm:prSet presAssocID="{E91009BF-F43A-4EA8-A7D5-8B38513F22FA}" presName="FiveConn_1-2" presStyleLbl="fgAccFollowNode1" presStyleIdx="0" presStyleCnt="4">
        <dgm:presLayoutVars>
          <dgm:bulletEnabled val="1"/>
        </dgm:presLayoutVars>
      </dgm:prSet>
      <dgm:spPr/>
    </dgm:pt>
    <dgm:pt modelId="{EAA93E69-CF91-4AB7-9658-7911DC05E615}" type="pres">
      <dgm:prSet presAssocID="{E91009BF-F43A-4EA8-A7D5-8B38513F22FA}" presName="FiveConn_2-3" presStyleLbl="fgAccFollowNode1" presStyleIdx="1" presStyleCnt="4">
        <dgm:presLayoutVars>
          <dgm:bulletEnabled val="1"/>
        </dgm:presLayoutVars>
      </dgm:prSet>
      <dgm:spPr/>
    </dgm:pt>
    <dgm:pt modelId="{C93383D1-E931-4951-ACD8-FA75DDCCEA5C}" type="pres">
      <dgm:prSet presAssocID="{E91009BF-F43A-4EA8-A7D5-8B38513F22FA}" presName="FiveConn_3-4" presStyleLbl="fgAccFollowNode1" presStyleIdx="2" presStyleCnt="4">
        <dgm:presLayoutVars>
          <dgm:bulletEnabled val="1"/>
        </dgm:presLayoutVars>
      </dgm:prSet>
      <dgm:spPr/>
    </dgm:pt>
    <dgm:pt modelId="{E2105DDE-BF4A-4912-8A43-3C1F35755760}" type="pres">
      <dgm:prSet presAssocID="{E91009BF-F43A-4EA8-A7D5-8B38513F22FA}" presName="FiveConn_4-5" presStyleLbl="fgAccFollowNode1" presStyleIdx="3" presStyleCnt="4">
        <dgm:presLayoutVars>
          <dgm:bulletEnabled val="1"/>
        </dgm:presLayoutVars>
      </dgm:prSet>
      <dgm:spPr/>
    </dgm:pt>
    <dgm:pt modelId="{0F49D249-277C-4775-ACD5-CD4E5B66A5E8}" type="pres">
      <dgm:prSet presAssocID="{E91009BF-F43A-4EA8-A7D5-8B38513F22FA}" presName="FiveNodes_1_text" presStyleLbl="node1" presStyleIdx="4" presStyleCnt="5">
        <dgm:presLayoutVars>
          <dgm:bulletEnabled val="1"/>
        </dgm:presLayoutVars>
      </dgm:prSet>
      <dgm:spPr/>
    </dgm:pt>
    <dgm:pt modelId="{CC833FEC-CF76-445E-98A0-5B0A1A8AC048}" type="pres">
      <dgm:prSet presAssocID="{E91009BF-F43A-4EA8-A7D5-8B38513F22FA}" presName="FiveNodes_2_text" presStyleLbl="node1" presStyleIdx="4" presStyleCnt="5">
        <dgm:presLayoutVars>
          <dgm:bulletEnabled val="1"/>
        </dgm:presLayoutVars>
      </dgm:prSet>
      <dgm:spPr/>
    </dgm:pt>
    <dgm:pt modelId="{AE03CA25-D10F-42E7-A8C5-4FD0C1B0EAAF}" type="pres">
      <dgm:prSet presAssocID="{E91009BF-F43A-4EA8-A7D5-8B38513F22FA}" presName="FiveNodes_3_text" presStyleLbl="node1" presStyleIdx="4" presStyleCnt="5">
        <dgm:presLayoutVars>
          <dgm:bulletEnabled val="1"/>
        </dgm:presLayoutVars>
      </dgm:prSet>
      <dgm:spPr/>
    </dgm:pt>
    <dgm:pt modelId="{D545DFDF-80A1-428F-97EA-45963921D017}" type="pres">
      <dgm:prSet presAssocID="{E91009BF-F43A-4EA8-A7D5-8B38513F22FA}" presName="FiveNodes_4_text" presStyleLbl="node1" presStyleIdx="4" presStyleCnt="5">
        <dgm:presLayoutVars>
          <dgm:bulletEnabled val="1"/>
        </dgm:presLayoutVars>
      </dgm:prSet>
      <dgm:spPr/>
    </dgm:pt>
    <dgm:pt modelId="{1BAF7777-5F3C-4B48-AD00-1C67B4EB70FB}" type="pres">
      <dgm:prSet presAssocID="{E91009BF-F43A-4EA8-A7D5-8B38513F22FA}" presName="FiveNodes_5_text" presStyleLbl="node1" presStyleIdx="4" presStyleCnt="5">
        <dgm:presLayoutVars>
          <dgm:bulletEnabled val="1"/>
        </dgm:presLayoutVars>
      </dgm:prSet>
      <dgm:spPr/>
    </dgm:pt>
  </dgm:ptLst>
  <dgm:cxnLst>
    <dgm:cxn modelId="{C1EAD407-59E8-43CD-9FD8-DBE54B4158D2}" type="presOf" srcId="{6361C77E-7D39-402A-8708-1447E9094E27}" destId="{64E0B1AF-B21E-4333-B8AC-FF7E8D2E2458}" srcOrd="0" destOrd="0" presId="urn:microsoft.com/office/officeart/2005/8/layout/vProcess5"/>
    <dgm:cxn modelId="{499D6D33-AA51-409B-B169-D4D78982C4F2}" srcId="{E91009BF-F43A-4EA8-A7D5-8B38513F22FA}" destId="{8A6BFF7B-5E53-4725-8050-11948A773C1A}" srcOrd="0" destOrd="0" parTransId="{814C030B-FD71-4CE2-A762-D091069EB1D7}" sibTransId="{09874976-55F0-43BC-9562-3583D6E12C62}"/>
    <dgm:cxn modelId="{10B4B960-F255-41C2-B984-73EAFB335E49}" type="presOf" srcId="{64B194DC-1CC0-4C27-90AF-9A5AC9E4E559}" destId="{E2105DDE-BF4A-4912-8A43-3C1F35755760}" srcOrd="0" destOrd="0" presId="urn:microsoft.com/office/officeart/2005/8/layout/vProcess5"/>
    <dgm:cxn modelId="{C3ACBA62-580F-4007-9205-7E6FCE63F9AF}" srcId="{E91009BF-F43A-4EA8-A7D5-8B38513F22FA}" destId="{CE34BEC4-E016-4EF0-8C4B-F84DA33B2ADE}" srcOrd="4" destOrd="0" parTransId="{FCDE2252-0C72-4C83-87C3-7E1F5A75B0CD}" sibTransId="{4535FCD7-28B1-4CB7-AAAC-B37D2236B9D3}"/>
    <dgm:cxn modelId="{4583C06F-F5EA-42CE-A641-9E5BE5036F0C}" type="presOf" srcId="{CE34BEC4-E016-4EF0-8C4B-F84DA33B2ADE}" destId="{1BAF7777-5F3C-4B48-AD00-1C67B4EB70FB}" srcOrd="1" destOrd="0" presId="urn:microsoft.com/office/officeart/2005/8/layout/vProcess5"/>
    <dgm:cxn modelId="{43F5AA56-16A0-4933-98CE-37B8E95DB3E0}" type="presOf" srcId="{6D7870DA-E810-4C11-8FA1-12161CC7F7D2}" destId="{C93383D1-E931-4951-ACD8-FA75DDCCEA5C}" srcOrd="0" destOrd="0" presId="urn:microsoft.com/office/officeart/2005/8/layout/vProcess5"/>
    <dgm:cxn modelId="{EF736385-1F7F-46DC-B87E-AE8BE6C6F391}" type="presOf" srcId="{0FA548B8-71DF-4DC1-9654-15665053E868}" destId="{C5ABC27F-B212-41DA-91E1-ABB6382D3781}" srcOrd="0" destOrd="0" presId="urn:microsoft.com/office/officeart/2005/8/layout/vProcess5"/>
    <dgm:cxn modelId="{576A9B8A-3B2C-4A40-ABB5-8E26B5DC509B}" type="presOf" srcId="{8A6BFF7B-5E53-4725-8050-11948A773C1A}" destId="{C6B8644C-82F4-4D97-9823-D4E5E293068C}" srcOrd="0" destOrd="0" presId="urn:microsoft.com/office/officeart/2005/8/layout/vProcess5"/>
    <dgm:cxn modelId="{E9AC6B8D-5C01-4A4A-9F0F-E634A6D1E070}" type="presOf" srcId="{0FA548B8-71DF-4DC1-9654-15665053E868}" destId="{D545DFDF-80A1-428F-97EA-45963921D017}" srcOrd="1" destOrd="0" presId="urn:microsoft.com/office/officeart/2005/8/layout/vProcess5"/>
    <dgm:cxn modelId="{D6D7E799-EA19-4711-8FE4-6BDF2EC30A19}" type="presOf" srcId="{C57AE6FC-BC8A-4F7D-93E7-CEF1CEC36C01}" destId="{FDBFA0BB-C3A2-4131-84C1-A6644AC1B93E}" srcOrd="0" destOrd="0" presId="urn:microsoft.com/office/officeart/2005/8/layout/vProcess5"/>
    <dgm:cxn modelId="{61682FB2-8A71-40B6-BB01-8CE67DB34D2F}" srcId="{E91009BF-F43A-4EA8-A7D5-8B38513F22FA}" destId="{6361C77E-7D39-402A-8708-1447E9094E27}" srcOrd="2" destOrd="0" parTransId="{C98DD701-0FFD-41CD-BA3F-6B8A325556A0}" sibTransId="{6D7870DA-E810-4C11-8FA1-12161CC7F7D2}"/>
    <dgm:cxn modelId="{E2DAF5B3-15CA-4D9C-9B9F-21BAAB343719}" type="presOf" srcId="{E91009BF-F43A-4EA8-A7D5-8B38513F22FA}" destId="{AA7BFDE5-5829-4F14-9DC3-643CDD7EC30D}" srcOrd="0" destOrd="0" presId="urn:microsoft.com/office/officeart/2005/8/layout/vProcess5"/>
    <dgm:cxn modelId="{704B28B9-62C5-4FA5-BF30-DDB0F6896D8F}" type="presOf" srcId="{CE34BEC4-E016-4EF0-8C4B-F84DA33B2ADE}" destId="{2E8C6385-8E3A-4A8E-A449-77CE0DE82BFF}" srcOrd="0" destOrd="0" presId="urn:microsoft.com/office/officeart/2005/8/layout/vProcess5"/>
    <dgm:cxn modelId="{C48A09CC-D794-4599-80CD-F9D18E20D598}" type="presOf" srcId="{C57AE6FC-BC8A-4F7D-93E7-CEF1CEC36C01}" destId="{CC833FEC-CF76-445E-98A0-5B0A1A8AC048}" srcOrd="1" destOrd="0" presId="urn:microsoft.com/office/officeart/2005/8/layout/vProcess5"/>
    <dgm:cxn modelId="{ED5F7FCE-40DA-4692-A1D6-C60F0D48901F}" type="presOf" srcId="{40DEB5A7-7A44-4CBB-927C-6D75F5AE0829}" destId="{EAA93E69-CF91-4AB7-9658-7911DC05E615}" srcOrd="0" destOrd="0" presId="urn:microsoft.com/office/officeart/2005/8/layout/vProcess5"/>
    <dgm:cxn modelId="{8DE8F8CE-79DB-45BE-AB1B-88EF2F760A87}" type="presOf" srcId="{6361C77E-7D39-402A-8708-1447E9094E27}" destId="{AE03CA25-D10F-42E7-A8C5-4FD0C1B0EAAF}" srcOrd="1" destOrd="0" presId="urn:microsoft.com/office/officeart/2005/8/layout/vProcess5"/>
    <dgm:cxn modelId="{4E2CD1E6-92C8-4E4A-9CB8-30EA5275DDF1}" srcId="{E91009BF-F43A-4EA8-A7D5-8B38513F22FA}" destId="{0FA548B8-71DF-4DC1-9654-15665053E868}" srcOrd="3" destOrd="0" parTransId="{9CCD6003-80B1-4C82-A3C6-F7A9D0622138}" sibTransId="{64B194DC-1CC0-4C27-90AF-9A5AC9E4E559}"/>
    <dgm:cxn modelId="{0EC2DAE7-CC89-46D3-AD20-4CF6F7608BA7}" srcId="{E91009BF-F43A-4EA8-A7D5-8B38513F22FA}" destId="{C57AE6FC-BC8A-4F7D-93E7-CEF1CEC36C01}" srcOrd="1" destOrd="0" parTransId="{0B694DAB-0729-450A-8B12-99AF11CB1F30}" sibTransId="{40DEB5A7-7A44-4CBB-927C-6D75F5AE0829}"/>
    <dgm:cxn modelId="{F18134EC-40DC-4703-A80D-6A62E4D6DBA2}" type="presOf" srcId="{8A6BFF7B-5E53-4725-8050-11948A773C1A}" destId="{0F49D249-277C-4775-ACD5-CD4E5B66A5E8}" srcOrd="1" destOrd="0" presId="urn:microsoft.com/office/officeart/2005/8/layout/vProcess5"/>
    <dgm:cxn modelId="{A3F588ED-4C26-4881-812B-590A9F4D3F8C}" type="presOf" srcId="{09874976-55F0-43BC-9562-3583D6E12C62}" destId="{955CB165-78C4-4080-94AE-89C1708CF17A}" srcOrd="0" destOrd="0" presId="urn:microsoft.com/office/officeart/2005/8/layout/vProcess5"/>
    <dgm:cxn modelId="{AF4DC216-EE0C-49FE-B4C8-4962B21D9ECA}" type="presParOf" srcId="{AA7BFDE5-5829-4F14-9DC3-643CDD7EC30D}" destId="{29B44AF6-A654-469F-B0E1-0BAD8E25091C}" srcOrd="0" destOrd="0" presId="urn:microsoft.com/office/officeart/2005/8/layout/vProcess5"/>
    <dgm:cxn modelId="{EE858BEA-50C2-4E6C-9DC6-7BF6CEC87FD0}" type="presParOf" srcId="{AA7BFDE5-5829-4F14-9DC3-643CDD7EC30D}" destId="{C6B8644C-82F4-4D97-9823-D4E5E293068C}" srcOrd="1" destOrd="0" presId="urn:microsoft.com/office/officeart/2005/8/layout/vProcess5"/>
    <dgm:cxn modelId="{98739C07-7F2A-4421-A0FF-0E898E033276}" type="presParOf" srcId="{AA7BFDE5-5829-4F14-9DC3-643CDD7EC30D}" destId="{FDBFA0BB-C3A2-4131-84C1-A6644AC1B93E}" srcOrd="2" destOrd="0" presId="urn:microsoft.com/office/officeart/2005/8/layout/vProcess5"/>
    <dgm:cxn modelId="{5A2E49AE-9569-43BB-8FD7-5D6C0B7B0898}" type="presParOf" srcId="{AA7BFDE5-5829-4F14-9DC3-643CDD7EC30D}" destId="{64E0B1AF-B21E-4333-B8AC-FF7E8D2E2458}" srcOrd="3" destOrd="0" presId="urn:microsoft.com/office/officeart/2005/8/layout/vProcess5"/>
    <dgm:cxn modelId="{9A39A9B2-D73F-48D8-8D00-F6463DA23D68}" type="presParOf" srcId="{AA7BFDE5-5829-4F14-9DC3-643CDD7EC30D}" destId="{C5ABC27F-B212-41DA-91E1-ABB6382D3781}" srcOrd="4" destOrd="0" presId="urn:microsoft.com/office/officeart/2005/8/layout/vProcess5"/>
    <dgm:cxn modelId="{FF2B3CF9-0DFF-49E9-B293-72B50E8E6D71}" type="presParOf" srcId="{AA7BFDE5-5829-4F14-9DC3-643CDD7EC30D}" destId="{2E8C6385-8E3A-4A8E-A449-77CE0DE82BFF}" srcOrd="5" destOrd="0" presId="urn:microsoft.com/office/officeart/2005/8/layout/vProcess5"/>
    <dgm:cxn modelId="{F6E6DDE7-F2D1-4638-AF81-B6F57DD5620B}" type="presParOf" srcId="{AA7BFDE5-5829-4F14-9DC3-643CDD7EC30D}" destId="{955CB165-78C4-4080-94AE-89C1708CF17A}" srcOrd="6" destOrd="0" presId="urn:microsoft.com/office/officeart/2005/8/layout/vProcess5"/>
    <dgm:cxn modelId="{D779900D-79F3-4BD2-A1C8-022DF5B459BA}" type="presParOf" srcId="{AA7BFDE5-5829-4F14-9DC3-643CDD7EC30D}" destId="{EAA93E69-CF91-4AB7-9658-7911DC05E615}" srcOrd="7" destOrd="0" presId="urn:microsoft.com/office/officeart/2005/8/layout/vProcess5"/>
    <dgm:cxn modelId="{D09ABFC9-9943-442A-9C07-F17AEBBFCDB8}" type="presParOf" srcId="{AA7BFDE5-5829-4F14-9DC3-643CDD7EC30D}" destId="{C93383D1-E931-4951-ACD8-FA75DDCCEA5C}" srcOrd="8" destOrd="0" presId="urn:microsoft.com/office/officeart/2005/8/layout/vProcess5"/>
    <dgm:cxn modelId="{D98CC962-D5FC-4BB1-BD5A-0D03F87503A6}" type="presParOf" srcId="{AA7BFDE5-5829-4F14-9DC3-643CDD7EC30D}" destId="{E2105DDE-BF4A-4912-8A43-3C1F35755760}" srcOrd="9" destOrd="0" presId="urn:microsoft.com/office/officeart/2005/8/layout/vProcess5"/>
    <dgm:cxn modelId="{1AAAE120-8148-4C69-B7B2-19CBD23A9909}" type="presParOf" srcId="{AA7BFDE5-5829-4F14-9DC3-643CDD7EC30D}" destId="{0F49D249-277C-4775-ACD5-CD4E5B66A5E8}" srcOrd="10" destOrd="0" presId="urn:microsoft.com/office/officeart/2005/8/layout/vProcess5"/>
    <dgm:cxn modelId="{E3120E32-29D7-4447-93B5-920568E76CD5}" type="presParOf" srcId="{AA7BFDE5-5829-4F14-9DC3-643CDD7EC30D}" destId="{CC833FEC-CF76-445E-98A0-5B0A1A8AC048}" srcOrd="11" destOrd="0" presId="urn:microsoft.com/office/officeart/2005/8/layout/vProcess5"/>
    <dgm:cxn modelId="{53F2D3A5-0E7F-4588-9687-DA54D37BD9B7}" type="presParOf" srcId="{AA7BFDE5-5829-4F14-9DC3-643CDD7EC30D}" destId="{AE03CA25-D10F-42E7-A8C5-4FD0C1B0EAAF}" srcOrd="12" destOrd="0" presId="urn:microsoft.com/office/officeart/2005/8/layout/vProcess5"/>
    <dgm:cxn modelId="{C9E29C3E-1800-406E-97C7-0D82A1DBAD72}" type="presParOf" srcId="{AA7BFDE5-5829-4F14-9DC3-643CDD7EC30D}" destId="{D545DFDF-80A1-428F-97EA-45963921D017}" srcOrd="13" destOrd="0" presId="urn:microsoft.com/office/officeart/2005/8/layout/vProcess5"/>
    <dgm:cxn modelId="{369BA604-AABD-4022-A862-73FDAE2F44D9}" type="presParOf" srcId="{AA7BFDE5-5829-4F14-9DC3-643CDD7EC30D}" destId="{1BAF7777-5F3C-4B48-AD00-1C67B4EB70FB}"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870004-B358-494F-9F36-9BBB94A46EE9}" type="doc">
      <dgm:prSet loTypeId="urn:microsoft.com/office/officeart/2016/7/layout/BasicLinearProcessNumbered" loCatId="process" qsTypeId="urn:microsoft.com/office/officeart/2005/8/quickstyle/simple4" qsCatId="simple" csTypeId="urn:microsoft.com/office/officeart/2005/8/colors/colorful2" csCatId="colorful" phldr="1"/>
      <dgm:spPr/>
      <dgm:t>
        <a:bodyPr/>
        <a:lstStyle/>
        <a:p>
          <a:endParaRPr lang="en-US"/>
        </a:p>
      </dgm:t>
    </dgm:pt>
    <dgm:pt modelId="{5994131F-1CB2-43EA-B311-18F0418F97C0}">
      <dgm:prSet/>
      <dgm:spPr/>
      <dgm:t>
        <a:bodyPr/>
        <a:lstStyle/>
        <a:p>
          <a:pPr algn="ctr"/>
          <a:r>
            <a:rPr lang="en-US" b="1" i="0">
              <a:solidFill>
                <a:schemeClr val="tx1"/>
              </a:solidFill>
              <a:latin typeface="+mj-lt"/>
            </a:rPr>
            <a:t>Law Enforcement Activities:</a:t>
          </a:r>
        </a:p>
        <a:p>
          <a:pPr algn="ctr"/>
          <a:r>
            <a:rPr lang="en-US" i="0">
              <a:solidFill>
                <a:schemeClr val="tx1"/>
              </a:solidFill>
              <a:latin typeface="+mj-lt"/>
            </a:rPr>
            <a:t>Enter the number of </a:t>
          </a:r>
          <a:br>
            <a:rPr lang="en-US" i="0">
              <a:solidFill>
                <a:schemeClr val="tx1"/>
              </a:solidFill>
              <a:latin typeface="+mj-lt"/>
            </a:rPr>
          </a:br>
          <a:r>
            <a:rPr lang="en-US" i="0">
              <a:solidFill>
                <a:schemeClr val="tx1"/>
              </a:solidFill>
              <a:latin typeface="+mj-lt"/>
            </a:rPr>
            <a:t>times, over the course of </a:t>
          </a:r>
          <a:br>
            <a:rPr lang="en-US" i="0">
              <a:solidFill>
                <a:schemeClr val="tx1"/>
              </a:solidFill>
              <a:latin typeface="+mj-lt"/>
            </a:rPr>
          </a:br>
          <a:r>
            <a:rPr lang="en-US" i="0">
              <a:solidFill>
                <a:schemeClr val="tx1"/>
              </a:solidFill>
              <a:latin typeface="+mj-lt"/>
            </a:rPr>
            <a:t>the grant year, the SRO(s) anticipates performing the activities in this section. </a:t>
          </a:r>
        </a:p>
      </dgm:t>
      <dgm:extLst>
        <a:ext uri="{E40237B7-FDA0-4F09-8148-C483321AD2D9}">
          <dgm14:cNvPr xmlns:dgm14="http://schemas.microsoft.com/office/drawing/2010/diagram" id="0" name="" descr="Law Enforcement Activities:&#10;Enter the number of &#10;times, over the course of &#10;the grant year, the SRO(s) anticipates performing the activities in this section. &#10;"/>
        </a:ext>
      </dgm:extLst>
    </dgm:pt>
    <dgm:pt modelId="{80A10310-0ACE-4D8B-9AF0-EBE283A0E7CD}" type="parTrans" cxnId="{30AAD846-1062-408A-B674-3B681E086A04}">
      <dgm:prSet/>
      <dgm:spPr/>
      <dgm:t>
        <a:bodyPr/>
        <a:lstStyle/>
        <a:p>
          <a:endParaRPr lang="en-US">
            <a:solidFill>
              <a:schemeClr val="tx1"/>
            </a:solidFill>
          </a:endParaRPr>
        </a:p>
      </dgm:t>
    </dgm:pt>
    <dgm:pt modelId="{3050A278-0D7E-44F4-9835-4D3D8A37B90F}" type="sibTrans" cxnId="{30AAD846-1062-408A-B674-3B681E086A04}">
      <dgm:prSet phldrT="1" phldr="0"/>
      <dgm:spPr/>
      <dgm:t>
        <a:bodyPr/>
        <a:lstStyle/>
        <a:p>
          <a:r>
            <a:rPr lang="en-US">
              <a:solidFill>
                <a:schemeClr val="tx1"/>
              </a:solidFill>
            </a:rPr>
            <a:t>1</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022525E-8772-4A80-B62E-BD546305BDE9}">
      <dgm:prSet/>
      <dgm:spPr/>
      <dgm:t>
        <a:bodyPr/>
        <a:lstStyle/>
        <a:p>
          <a:pPr algn="ctr"/>
          <a:r>
            <a:rPr lang="en-US" b="1" i="0">
              <a:solidFill>
                <a:schemeClr val="tx1"/>
              </a:solidFill>
              <a:latin typeface="+mj-lt"/>
            </a:rPr>
            <a:t>Law Related Educator:</a:t>
          </a:r>
        </a:p>
        <a:p>
          <a:pPr algn="ctr"/>
          <a:r>
            <a:rPr lang="en-US" i="0">
              <a:solidFill>
                <a:schemeClr val="tx1"/>
              </a:solidFill>
              <a:latin typeface="+mj-lt"/>
            </a:rPr>
            <a:t>Enter the number of presentations for the </a:t>
          </a:r>
          <a:br>
            <a:rPr lang="en-US" i="0">
              <a:solidFill>
                <a:schemeClr val="tx1"/>
              </a:solidFill>
              <a:latin typeface="+mj-lt"/>
            </a:rPr>
          </a:br>
          <a:r>
            <a:rPr lang="en-US" i="0">
              <a:solidFill>
                <a:schemeClr val="tx1"/>
              </a:solidFill>
              <a:latin typeface="+mj-lt"/>
            </a:rPr>
            <a:t>grant year that the SRO(s) plans to facilitate for </a:t>
          </a:r>
          <a:br>
            <a:rPr lang="en-US" i="0">
              <a:solidFill>
                <a:schemeClr val="tx1"/>
              </a:solidFill>
              <a:latin typeface="+mj-lt"/>
            </a:rPr>
          </a:br>
          <a:r>
            <a:rPr lang="en-US" i="0">
              <a:solidFill>
                <a:schemeClr val="tx1"/>
              </a:solidFill>
              <a:latin typeface="+mj-lt"/>
            </a:rPr>
            <a:t>each audience type. </a:t>
          </a:r>
        </a:p>
      </dgm:t>
      <dgm:extLst>
        <a:ext uri="{E40237B7-FDA0-4F09-8148-C483321AD2D9}">
          <dgm14:cNvPr xmlns:dgm14="http://schemas.microsoft.com/office/drawing/2010/diagram" id="0" name="" descr="Law Related Educator:&#10;Enter the number of presentations for the &#10;grant year that the SRO(s) plans to facilitate for &#10;each audience type. &#10;"/>
        </a:ext>
      </dgm:extLst>
    </dgm:pt>
    <dgm:pt modelId="{C5F219EF-BC2D-47BC-9366-DA8C9BD52EBD}" type="parTrans" cxnId="{D041E539-793B-47D3-9ECD-89914113DAAC}">
      <dgm:prSet/>
      <dgm:spPr/>
      <dgm:t>
        <a:bodyPr/>
        <a:lstStyle/>
        <a:p>
          <a:endParaRPr lang="en-US">
            <a:solidFill>
              <a:schemeClr val="tx1"/>
            </a:solidFill>
          </a:endParaRPr>
        </a:p>
      </dgm:t>
    </dgm:pt>
    <dgm:pt modelId="{C7F0ABF3-CA21-463F-A8E8-8948468833AD}" type="sibTrans" cxnId="{D041E539-793B-47D3-9ECD-89914113DAAC}">
      <dgm:prSet phldrT="2" phldr="0"/>
      <dgm:spPr/>
      <dgm:t>
        <a:bodyPr/>
        <a:lstStyle/>
        <a:p>
          <a:r>
            <a:rPr lang="en-US">
              <a:solidFill>
                <a:schemeClr val="tx1"/>
              </a:solidFill>
            </a:rPr>
            <a:t>2</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853902E-259F-4377-B811-D7384CA677CF}">
      <dgm:prSet/>
      <dgm:spPr/>
      <dgm:t>
        <a:bodyPr/>
        <a:lstStyle/>
        <a:p>
          <a:pPr algn="ctr"/>
          <a:r>
            <a:rPr lang="en-US" b="1" i="0">
              <a:solidFill>
                <a:schemeClr val="tx1"/>
              </a:solidFill>
              <a:latin typeface="+mj-lt"/>
            </a:rPr>
            <a:t>Informal Mentor: </a:t>
          </a:r>
        </a:p>
        <a:p>
          <a:pPr algn="ctr"/>
          <a:r>
            <a:rPr lang="en-US" i="0">
              <a:solidFill>
                <a:schemeClr val="tx1"/>
              </a:solidFill>
              <a:latin typeface="+mj-lt"/>
            </a:rPr>
            <a:t>Enter the number of </a:t>
          </a:r>
          <a:br>
            <a:rPr lang="en-US" i="0">
              <a:solidFill>
                <a:schemeClr val="tx1"/>
              </a:solidFill>
              <a:latin typeface="+mj-lt"/>
            </a:rPr>
          </a:br>
          <a:r>
            <a:rPr lang="en-US" i="0">
              <a:solidFill>
                <a:schemeClr val="tx1"/>
              </a:solidFill>
              <a:latin typeface="+mj-lt"/>
            </a:rPr>
            <a:t>times, over the course of the grant year; the SRO(s) anticipates performing the activities in this section.  </a:t>
          </a:r>
        </a:p>
      </dgm:t>
      <dgm:extLst>
        <a:ext uri="{E40237B7-FDA0-4F09-8148-C483321AD2D9}">
          <dgm14:cNvPr xmlns:dgm14="http://schemas.microsoft.com/office/drawing/2010/diagram" id="0" name="" descr="Informal Mentor: &#10;Enter the number of &#10;times, over the course of the grant year; the SRO(s) anticipates performing the activities in this section&#10;"/>
        </a:ext>
      </dgm:extLst>
    </dgm:pt>
    <dgm:pt modelId="{94684608-F93D-45D3-B7B4-63E2D41D1E8A}" type="parTrans" cxnId="{EDE63479-ECDB-4E0C-BB0F-E391EF5AD500}">
      <dgm:prSet/>
      <dgm:spPr/>
      <dgm:t>
        <a:bodyPr/>
        <a:lstStyle/>
        <a:p>
          <a:endParaRPr lang="en-US">
            <a:solidFill>
              <a:schemeClr val="tx1"/>
            </a:solidFill>
          </a:endParaRPr>
        </a:p>
      </dgm:t>
    </dgm:pt>
    <dgm:pt modelId="{289D9C9D-3686-4CC4-AD0C-AC1664E9106A}" type="sibTrans" cxnId="{EDE63479-ECDB-4E0C-BB0F-E391EF5AD500}">
      <dgm:prSet phldrT="3" phldr="0"/>
      <dgm:spPr/>
      <dgm:t>
        <a:bodyPr/>
        <a:lstStyle/>
        <a:p>
          <a:r>
            <a:rPr lang="en-US">
              <a:solidFill>
                <a:schemeClr val="tx1"/>
              </a:solidFill>
            </a:rPr>
            <a:t>3</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19B627C-3CED-419F-894A-0FA4DF70D887}" type="pres">
      <dgm:prSet presAssocID="{17870004-B358-494F-9F36-9BBB94A46EE9}" presName="Name0" presStyleCnt="0">
        <dgm:presLayoutVars>
          <dgm:animLvl val="lvl"/>
          <dgm:resizeHandles val="exact"/>
        </dgm:presLayoutVars>
      </dgm:prSet>
      <dgm:spPr/>
    </dgm:pt>
    <dgm:pt modelId="{D508A76E-9077-47D0-975A-8A238B3C8513}" type="pres">
      <dgm:prSet presAssocID="{5994131F-1CB2-43EA-B311-18F0418F97C0}" presName="compositeNode" presStyleCnt="0">
        <dgm:presLayoutVars>
          <dgm:bulletEnabled val="1"/>
        </dgm:presLayoutVars>
      </dgm:prSet>
      <dgm:spPr/>
    </dgm:pt>
    <dgm:pt modelId="{72CC771E-44C5-4B8D-8857-604A8D11E718}" type="pres">
      <dgm:prSet presAssocID="{5994131F-1CB2-43EA-B311-18F0418F97C0}" presName="bgRect" presStyleLbl="bgAccFollowNode1" presStyleIdx="0" presStyleCnt="3"/>
      <dgm:spPr/>
    </dgm:pt>
    <dgm:pt modelId="{95FBFCF5-F682-4EEC-AA1D-6976E9B2DB20}" type="pres">
      <dgm:prSet presAssocID="{3050A278-0D7E-44F4-9835-4D3D8A37B90F}" presName="sibTransNodeCircle" presStyleLbl="alignNode1" presStyleIdx="0" presStyleCnt="6">
        <dgm:presLayoutVars>
          <dgm:chMax val="0"/>
          <dgm:bulletEnabled/>
        </dgm:presLayoutVars>
      </dgm:prSet>
      <dgm:spPr/>
    </dgm:pt>
    <dgm:pt modelId="{76CDFC5A-D367-41BC-872F-6B32939CB6D6}" type="pres">
      <dgm:prSet presAssocID="{5994131F-1CB2-43EA-B311-18F0418F97C0}" presName="bottomLine" presStyleLbl="alignNode1" presStyleIdx="1" presStyleCnt="6">
        <dgm:presLayoutVars/>
      </dgm:prSet>
      <dgm:spPr/>
    </dgm:pt>
    <dgm:pt modelId="{25906278-1C0D-4048-9014-2545FC6B6D56}" type="pres">
      <dgm:prSet presAssocID="{5994131F-1CB2-43EA-B311-18F0418F97C0}" presName="nodeText" presStyleLbl="bgAccFollowNode1" presStyleIdx="0" presStyleCnt="3">
        <dgm:presLayoutVars>
          <dgm:bulletEnabled val="1"/>
        </dgm:presLayoutVars>
      </dgm:prSet>
      <dgm:spPr/>
    </dgm:pt>
    <dgm:pt modelId="{61FE5D47-3CD9-422A-B7D8-FC6909115045}" type="pres">
      <dgm:prSet presAssocID="{3050A278-0D7E-44F4-9835-4D3D8A37B90F}" presName="sibTrans" presStyleCnt="0"/>
      <dgm:spPr/>
    </dgm:pt>
    <dgm:pt modelId="{3433C066-E477-4586-BACC-AF146D796CA5}" type="pres">
      <dgm:prSet presAssocID="{7022525E-8772-4A80-B62E-BD546305BDE9}" presName="compositeNode" presStyleCnt="0">
        <dgm:presLayoutVars>
          <dgm:bulletEnabled val="1"/>
        </dgm:presLayoutVars>
      </dgm:prSet>
      <dgm:spPr/>
    </dgm:pt>
    <dgm:pt modelId="{6E4BEF9C-61DF-4BA6-B5B1-23F533DE698F}" type="pres">
      <dgm:prSet presAssocID="{7022525E-8772-4A80-B62E-BD546305BDE9}" presName="bgRect" presStyleLbl="bgAccFollowNode1" presStyleIdx="1" presStyleCnt="3"/>
      <dgm:spPr/>
    </dgm:pt>
    <dgm:pt modelId="{51CD9603-99BA-4CDB-A3B2-5B57EEF9AA34}" type="pres">
      <dgm:prSet presAssocID="{C7F0ABF3-CA21-463F-A8E8-8948468833AD}" presName="sibTransNodeCircle" presStyleLbl="alignNode1" presStyleIdx="2" presStyleCnt="6">
        <dgm:presLayoutVars>
          <dgm:chMax val="0"/>
          <dgm:bulletEnabled/>
        </dgm:presLayoutVars>
      </dgm:prSet>
      <dgm:spPr/>
    </dgm:pt>
    <dgm:pt modelId="{8B381E77-DC14-4380-BAF4-012C35B155B0}" type="pres">
      <dgm:prSet presAssocID="{7022525E-8772-4A80-B62E-BD546305BDE9}" presName="bottomLine" presStyleLbl="alignNode1" presStyleIdx="3" presStyleCnt="6">
        <dgm:presLayoutVars/>
      </dgm:prSet>
      <dgm:spPr/>
    </dgm:pt>
    <dgm:pt modelId="{5B3DDFF5-2C17-4B5D-AB8B-48248BAD651E}" type="pres">
      <dgm:prSet presAssocID="{7022525E-8772-4A80-B62E-BD546305BDE9}" presName="nodeText" presStyleLbl="bgAccFollowNode1" presStyleIdx="1" presStyleCnt="3">
        <dgm:presLayoutVars>
          <dgm:bulletEnabled val="1"/>
        </dgm:presLayoutVars>
      </dgm:prSet>
      <dgm:spPr/>
    </dgm:pt>
    <dgm:pt modelId="{805D6DC1-B856-4944-A889-59D2ED5DD098}" type="pres">
      <dgm:prSet presAssocID="{C7F0ABF3-CA21-463F-A8E8-8948468833AD}" presName="sibTrans" presStyleCnt="0"/>
      <dgm:spPr/>
    </dgm:pt>
    <dgm:pt modelId="{A6342B32-553F-4555-9399-0BF6970D06F7}" type="pres">
      <dgm:prSet presAssocID="{F853902E-259F-4377-B811-D7384CA677CF}" presName="compositeNode" presStyleCnt="0">
        <dgm:presLayoutVars>
          <dgm:bulletEnabled val="1"/>
        </dgm:presLayoutVars>
      </dgm:prSet>
      <dgm:spPr/>
    </dgm:pt>
    <dgm:pt modelId="{195AD6FC-3C70-407E-88FE-3723B3ADB4DE}" type="pres">
      <dgm:prSet presAssocID="{F853902E-259F-4377-B811-D7384CA677CF}" presName="bgRect" presStyleLbl="bgAccFollowNode1" presStyleIdx="2" presStyleCnt="3"/>
      <dgm:spPr/>
    </dgm:pt>
    <dgm:pt modelId="{43C922A7-D55C-4443-980A-BDBCFED66144}" type="pres">
      <dgm:prSet presAssocID="{289D9C9D-3686-4CC4-AD0C-AC1664E9106A}" presName="sibTransNodeCircle" presStyleLbl="alignNode1" presStyleIdx="4" presStyleCnt="6">
        <dgm:presLayoutVars>
          <dgm:chMax val="0"/>
          <dgm:bulletEnabled/>
        </dgm:presLayoutVars>
      </dgm:prSet>
      <dgm:spPr/>
    </dgm:pt>
    <dgm:pt modelId="{D7FF9A32-6EA4-4DF2-9C91-DE874B26F719}" type="pres">
      <dgm:prSet presAssocID="{F853902E-259F-4377-B811-D7384CA677CF}" presName="bottomLine" presStyleLbl="alignNode1" presStyleIdx="5" presStyleCnt="6">
        <dgm:presLayoutVars/>
      </dgm:prSet>
      <dgm:spPr/>
    </dgm:pt>
    <dgm:pt modelId="{38B3CB0D-99FB-4226-A5CE-8AC232C99E10}" type="pres">
      <dgm:prSet presAssocID="{F853902E-259F-4377-B811-D7384CA677CF}" presName="nodeText" presStyleLbl="bgAccFollowNode1" presStyleIdx="2" presStyleCnt="3">
        <dgm:presLayoutVars>
          <dgm:bulletEnabled val="1"/>
        </dgm:presLayoutVars>
      </dgm:prSet>
      <dgm:spPr/>
    </dgm:pt>
  </dgm:ptLst>
  <dgm:cxnLst>
    <dgm:cxn modelId="{8A2F1C05-3609-46F3-8AA5-5FF1A64FEDA2}" type="presOf" srcId="{F853902E-259F-4377-B811-D7384CA677CF}" destId="{195AD6FC-3C70-407E-88FE-3723B3ADB4DE}" srcOrd="0" destOrd="0" presId="urn:microsoft.com/office/officeart/2016/7/layout/BasicLinearProcessNumbered"/>
    <dgm:cxn modelId="{E3462023-B183-48FC-AFEE-CA554601E6B2}" type="presOf" srcId="{5994131F-1CB2-43EA-B311-18F0418F97C0}" destId="{25906278-1C0D-4048-9014-2545FC6B6D56}" srcOrd="1" destOrd="0" presId="urn:microsoft.com/office/officeart/2016/7/layout/BasicLinearProcessNumbered"/>
    <dgm:cxn modelId="{D041E539-793B-47D3-9ECD-89914113DAAC}" srcId="{17870004-B358-494F-9F36-9BBB94A46EE9}" destId="{7022525E-8772-4A80-B62E-BD546305BDE9}" srcOrd="1" destOrd="0" parTransId="{C5F219EF-BC2D-47BC-9366-DA8C9BD52EBD}" sibTransId="{C7F0ABF3-CA21-463F-A8E8-8948468833AD}"/>
    <dgm:cxn modelId="{30AAD846-1062-408A-B674-3B681E086A04}" srcId="{17870004-B358-494F-9F36-9BBB94A46EE9}" destId="{5994131F-1CB2-43EA-B311-18F0418F97C0}" srcOrd="0" destOrd="0" parTransId="{80A10310-0ACE-4D8B-9AF0-EBE283A0E7CD}" sibTransId="{3050A278-0D7E-44F4-9835-4D3D8A37B90F}"/>
    <dgm:cxn modelId="{A154774B-6937-4435-A036-8CB0158E1AFC}" type="presOf" srcId="{7022525E-8772-4A80-B62E-BD546305BDE9}" destId="{5B3DDFF5-2C17-4B5D-AB8B-48248BAD651E}" srcOrd="1" destOrd="0" presId="urn:microsoft.com/office/officeart/2016/7/layout/BasicLinearProcessNumbered"/>
    <dgm:cxn modelId="{61C8076F-D5B1-4E2F-AED5-2F94378DA004}" type="presOf" srcId="{F853902E-259F-4377-B811-D7384CA677CF}" destId="{38B3CB0D-99FB-4226-A5CE-8AC232C99E10}" srcOrd="1" destOrd="0" presId="urn:microsoft.com/office/officeart/2016/7/layout/BasicLinearProcessNumbered"/>
    <dgm:cxn modelId="{EDE63479-ECDB-4E0C-BB0F-E391EF5AD500}" srcId="{17870004-B358-494F-9F36-9BBB94A46EE9}" destId="{F853902E-259F-4377-B811-D7384CA677CF}" srcOrd="2" destOrd="0" parTransId="{94684608-F93D-45D3-B7B4-63E2D41D1E8A}" sibTransId="{289D9C9D-3686-4CC4-AD0C-AC1664E9106A}"/>
    <dgm:cxn modelId="{35509EC4-E448-4431-A525-1B7632E52B51}" type="presOf" srcId="{5994131F-1CB2-43EA-B311-18F0418F97C0}" destId="{72CC771E-44C5-4B8D-8857-604A8D11E718}" srcOrd="0" destOrd="0" presId="urn:microsoft.com/office/officeart/2016/7/layout/BasicLinearProcessNumbered"/>
    <dgm:cxn modelId="{A64CF6CB-E4BF-4585-AAE0-878E9E927570}" type="presOf" srcId="{3050A278-0D7E-44F4-9835-4D3D8A37B90F}" destId="{95FBFCF5-F682-4EEC-AA1D-6976E9B2DB20}" srcOrd="0" destOrd="0" presId="urn:microsoft.com/office/officeart/2016/7/layout/BasicLinearProcessNumbered"/>
    <dgm:cxn modelId="{7C6AD4DD-7BF3-4EE8-ADA3-B68AA65C0D1C}" type="presOf" srcId="{C7F0ABF3-CA21-463F-A8E8-8948468833AD}" destId="{51CD9603-99BA-4CDB-A3B2-5B57EEF9AA34}" srcOrd="0" destOrd="0" presId="urn:microsoft.com/office/officeart/2016/7/layout/BasicLinearProcessNumbered"/>
    <dgm:cxn modelId="{129C0DDE-6F09-49BA-8B8D-DE50A3077BB8}" type="presOf" srcId="{17870004-B358-494F-9F36-9BBB94A46EE9}" destId="{519B627C-3CED-419F-894A-0FA4DF70D887}" srcOrd="0" destOrd="0" presId="urn:microsoft.com/office/officeart/2016/7/layout/BasicLinearProcessNumbered"/>
    <dgm:cxn modelId="{CE30C0EC-03D3-41D7-960B-5EFCD75DE5A8}" type="presOf" srcId="{7022525E-8772-4A80-B62E-BD546305BDE9}" destId="{6E4BEF9C-61DF-4BA6-B5B1-23F533DE698F}" srcOrd="0" destOrd="0" presId="urn:microsoft.com/office/officeart/2016/7/layout/BasicLinearProcessNumbered"/>
    <dgm:cxn modelId="{A6F751FE-759F-4E8B-85C2-C7294AA71048}" type="presOf" srcId="{289D9C9D-3686-4CC4-AD0C-AC1664E9106A}" destId="{43C922A7-D55C-4443-980A-BDBCFED66144}" srcOrd="0" destOrd="0" presId="urn:microsoft.com/office/officeart/2016/7/layout/BasicLinearProcessNumbered"/>
    <dgm:cxn modelId="{D53C1A2E-C875-4CE8-AF7C-453D612F867C}" type="presParOf" srcId="{519B627C-3CED-419F-894A-0FA4DF70D887}" destId="{D508A76E-9077-47D0-975A-8A238B3C8513}" srcOrd="0" destOrd="0" presId="urn:microsoft.com/office/officeart/2016/7/layout/BasicLinearProcessNumbered"/>
    <dgm:cxn modelId="{96B392B7-A3AA-4979-9FD8-9B70CAE64FBF}" type="presParOf" srcId="{D508A76E-9077-47D0-975A-8A238B3C8513}" destId="{72CC771E-44C5-4B8D-8857-604A8D11E718}" srcOrd="0" destOrd="0" presId="urn:microsoft.com/office/officeart/2016/7/layout/BasicLinearProcessNumbered"/>
    <dgm:cxn modelId="{0E0AB5EE-8085-4D95-8838-8C3C9B4FB362}" type="presParOf" srcId="{D508A76E-9077-47D0-975A-8A238B3C8513}" destId="{95FBFCF5-F682-4EEC-AA1D-6976E9B2DB20}" srcOrd="1" destOrd="0" presId="urn:microsoft.com/office/officeart/2016/7/layout/BasicLinearProcessNumbered"/>
    <dgm:cxn modelId="{E1919A30-B455-432A-B88A-FCE616ECDAD4}" type="presParOf" srcId="{D508A76E-9077-47D0-975A-8A238B3C8513}" destId="{76CDFC5A-D367-41BC-872F-6B32939CB6D6}" srcOrd="2" destOrd="0" presId="urn:microsoft.com/office/officeart/2016/7/layout/BasicLinearProcessNumbered"/>
    <dgm:cxn modelId="{D6FA6DD3-570F-41E0-8E20-8916C4591514}" type="presParOf" srcId="{D508A76E-9077-47D0-975A-8A238B3C8513}" destId="{25906278-1C0D-4048-9014-2545FC6B6D56}" srcOrd="3" destOrd="0" presId="urn:microsoft.com/office/officeart/2016/7/layout/BasicLinearProcessNumbered"/>
    <dgm:cxn modelId="{FBEFD7CE-4488-429A-8C4B-C2B02F2460F7}" type="presParOf" srcId="{519B627C-3CED-419F-894A-0FA4DF70D887}" destId="{61FE5D47-3CD9-422A-B7D8-FC6909115045}" srcOrd="1" destOrd="0" presId="urn:microsoft.com/office/officeart/2016/7/layout/BasicLinearProcessNumbered"/>
    <dgm:cxn modelId="{B6C773B1-5E3F-457D-8BDD-5B1D07FF39E2}" type="presParOf" srcId="{519B627C-3CED-419F-894A-0FA4DF70D887}" destId="{3433C066-E477-4586-BACC-AF146D796CA5}" srcOrd="2" destOrd="0" presId="urn:microsoft.com/office/officeart/2016/7/layout/BasicLinearProcessNumbered"/>
    <dgm:cxn modelId="{38DACADB-21DF-4679-B5F1-BAB7FCBB9907}" type="presParOf" srcId="{3433C066-E477-4586-BACC-AF146D796CA5}" destId="{6E4BEF9C-61DF-4BA6-B5B1-23F533DE698F}" srcOrd="0" destOrd="0" presId="urn:microsoft.com/office/officeart/2016/7/layout/BasicLinearProcessNumbered"/>
    <dgm:cxn modelId="{83A6D8E6-82F6-4FC1-A6A1-EC71E1637EFA}" type="presParOf" srcId="{3433C066-E477-4586-BACC-AF146D796CA5}" destId="{51CD9603-99BA-4CDB-A3B2-5B57EEF9AA34}" srcOrd="1" destOrd="0" presId="urn:microsoft.com/office/officeart/2016/7/layout/BasicLinearProcessNumbered"/>
    <dgm:cxn modelId="{CF70515F-66F4-4D14-97B8-C219042DF031}" type="presParOf" srcId="{3433C066-E477-4586-BACC-AF146D796CA5}" destId="{8B381E77-DC14-4380-BAF4-012C35B155B0}" srcOrd="2" destOrd="0" presId="urn:microsoft.com/office/officeart/2016/7/layout/BasicLinearProcessNumbered"/>
    <dgm:cxn modelId="{2EC1B46A-00C8-4FF5-BBD4-5324A6EE023D}" type="presParOf" srcId="{3433C066-E477-4586-BACC-AF146D796CA5}" destId="{5B3DDFF5-2C17-4B5D-AB8B-48248BAD651E}" srcOrd="3" destOrd="0" presId="urn:microsoft.com/office/officeart/2016/7/layout/BasicLinearProcessNumbered"/>
    <dgm:cxn modelId="{3DFF4C6C-2BBB-4B50-93C0-09230DEACC0C}" type="presParOf" srcId="{519B627C-3CED-419F-894A-0FA4DF70D887}" destId="{805D6DC1-B856-4944-A889-59D2ED5DD098}" srcOrd="3" destOrd="0" presId="urn:microsoft.com/office/officeart/2016/7/layout/BasicLinearProcessNumbered"/>
    <dgm:cxn modelId="{E7F72AD7-FBB5-4D1F-BE01-C63E587C8795}" type="presParOf" srcId="{519B627C-3CED-419F-894A-0FA4DF70D887}" destId="{A6342B32-553F-4555-9399-0BF6970D06F7}" srcOrd="4" destOrd="0" presId="urn:microsoft.com/office/officeart/2016/7/layout/BasicLinearProcessNumbered"/>
    <dgm:cxn modelId="{052A4A88-8227-4D1B-8735-27B364C7B268}" type="presParOf" srcId="{A6342B32-553F-4555-9399-0BF6970D06F7}" destId="{195AD6FC-3C70-407E-88FE-3723B3ADB4DE}" srcOrd="0" destOrd="0" presId="urn:microsoft.com/office/officeart/2016/7/layout/BasicLinearProcessNumbered"/>
    <dgm:cxn modelId="{F9B26326-9A0E-421C-8833-42502EDC10EE}" type="presParOf" srcId="{A6342B32-553F-4555-9399-0BF6970D06F7}" destId="{43C922A7-D55C-4443-980A-BDBCFED66144}" srcOrd="1" destOrd="0" presId="urn:microsoft.com/office/officeart/2016/7/layout/BasicLinearProcessNumbered"/>
    <dgm:cxn modelId="{205A61CE-CA44-4909-A385-C974E9ECB118}" type="presParOf" srcId="{A6342B32-553F-4555-9399-0BF6970D06F7}" destId="{D7FF9A32-6EA4-4DF2-9C91-DE874B26F719}" srcOrd="2" destOrd="0" presId="urn:microsoft.com/office/officeart/2016/7/layout/BasicLinearProcessNumbered"/>
    <dgm:cxn modelId="{57D27967-CC94-4E99-8581-90416C69A3EB}" type="presParOf" srcId="{A6342B32-553F-4555-9399-0BF6970D06F7}" destId="{38B3CB0D-99FB-4226-A5CE-8AC232C99E10}"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D9BA26-7CD4-4333-B2B5-97567A4B10FA}"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386FEB8-F0A6-493C-B41D-8D4DF3BF0A9D}">
      <dgm:prSet custT="1"/>
      <dgm:spPr/>
      <dgm:t>
        <a:bodyPr/>
        <a:lstStyle/>
        <a:p>
          <a:pPr>
            <a:lnSpc>
              <a:spcPct val="100000"/>
            </a:lnSpc>
            <a:defRPr cap="all"/>
          </a:pPr>
          <a:r>
            <a:rPr lang="en-US" sz="2000" b="1">
              <a:latin typeface="Calibri" panose="020F0502020204030204" pitchFamily="34" charset="0"/>
              <a:ea typeface="Calibri" panose="020F0502020204030204" pitchFamily="34" charset="0"/>
              <a:cs typeface="Calibri" panose="020F0502020204030204" pitchFamily="34" charset="0"/>
            </a:rPr>
            <a:t>Description of Costs</a:t>
          </a:r>
        </a:p>
        <a:p>
          <a:pPr>
            <a:lnSpc>
              <a:spcPct val="100000"/>
            </a:lnSpc>
            <a:defRPr cap="all"/>
          </a:pPr>
          <a:r>
            <a:rPr lang="en-US" sz="2000" cap="none" baseline="0">
              <a:latin typeface="Calibri" panose="020F0502020204030204" pitchFamily="34" charset="0"/>
              <a:ea typeface="Calibri" panose="020F0502020204030204" pitchFamily="34" charset="0"/>
              <a:cs typeface="Calibri" panose="020F0502020204030204" pitchFamily="34" charset="0"/>
            </a:rPr>
            <a:t> Describe the event for which travel is required. Provide location and dates if known.</a:t>
          </a:r>
        </a:p>
      </dgm:t>
      <dgm:extLst>
        <a:ext uri="{E40237B7-FDA0-4F09-8148-C483321AD2D9}">
          <dgm14:cNvPr xmlns:dgm14="http://schemas.microsoft.com/office/drawing/2010/diagram" id="0" name="" descr="Description of Costs&#10; Describe the event for which travel is required. Provide location and dates if known.&#10;"/>
        </a:ext>
      </dgm:extLst>
    </dgm:pt>
    <dgm:pt modelId="{3486A060-E6AB-4F6C-B055-F25DAFAD201C}" type="parTrans" cxnId="{76A4AF77-3397-4F52-8D47-7C83977F490F}">
      <dgm:prSet/>
      <dgm:spPr/>
      <dgm:t>
        <a:bodyPr/>
        <a:lstStyle/>
        <a:p>
          <a:endParaRPr lang="en-US"/>
        </a:p>
      </dgm:t>
    </dgm:pt>
    <dgm:pt modelId="{39270282-F9EB-4B6E-BB4D-3624643FB10B}" type="sibTrans" cxnId="{76A4AF77-3397-4F52-8D47-7C83977F490F}">
      <dgm:prSet/>
      <dgm:spPr/>
      <dgm:t>
        <a:bodyPr/>
        <a:lstStyle/>
        <a:p>
          <a:endParaRPr lang="en-US"/>
        </a:p>
      </dgm:t>
    </dgm:pt>
    <dgm:pt modelId="{E3E306C1-ABAB-4F04-8AA1-1842DA38598A}">
      <dgm:prSet custT="1"/>
      <dgm:spPr/>
      <dgm:t>
        <a:bodyPr/>
        <a:lstStyle/>
        <a:p>
          <a:pPr>
            <a:lnSpc>
              <a:spcPct val="100000"/>
            </a:lnSpc>
            <a:defRPr cap="all"/>
          </a:pPr>
          <a:r>
            <a:rPr lang="en-US" sz="2000" b="1">
              <a:latin typeface="Calibri" panose="020F0502020204030204" pitchFamily="34" charset="0"/>
              <a:ea typeface="Calibri" panose="020F0502020204030204" pitchFamily="34" charset="0"/>
              <a:cs typeface="Calibri" panose="020F0502020204030204" pitchFamily="34" charset="0"/>
            </a:rPr>
            <a:t>Justification of Costs </a:t>
          </a:r>
        </a:p>
        <a:p>
          <a:pPr>
            <a:lnSpc>
              <a:spcPct val="100000"/>
            </a:lnSpc>
            <a:defRPr cap="all"/>
          </a:pPr>
          <a:r>
            <a:rPr lang="en-US" sz="2000" cap="none" baseline="0">
              <a:latin typeface="Calibri" panose="020F0502020204030204" pitchFamily="34" charset="0"/>
              <a:ea typeface="Calibri" panose="020F0502020204030204" pitchFamily="34" charset="0"/>
              <a:cs typeface="Calibri" panose="020F0502020204030204" pitchFamily="34" charset="0"/>
            </a:rPr>
            <a:t>Explain why the event and costs are necessary and essential. </a:t>
          </a:r>
          <a:br>
            <a:rPr lang="en-US" sz="2000" cap="none" baseline="0">
              <a:latin typeface="Calibri" panose="020F0502020204030204" pitchFamily="34" charset="0"/>
              <a:ea typeface="Calibri" panose="020F0502020204030204" pitchFamily="34" charset="0"/>
              <a:cs typeface="Calibri" panose="020F0502020204030204" pitchFamily="34" charset="0"/>
            </a:rPr>
          </a:br>
          <a:r>
            <a:rPr lang="en-US" sz="2000" cap="none" baseline="0">
              <a:latin typeface="Calibri" panose="020F0502020204030204" pitchFamily="34" charset="0"/>
              <a:ea typeface="Calibri" panose="020F0502020204030204" pitchFamily="34" charset="0"/>
              <a:cs typeface="Calibri" panose="020F0502020204030204" pitchFamily="34" charset="0"/>
            </a:rPr>
            <a:t>If location and dates are unknown, explain how costs were determined. </a:t>
          </a:r>
        </a:p>
      </dgm:t>
      <dgm:extLst>
        <a:ext uri="{E40237B7-FDA0-4F09-8148-C483321AD2D9}">
          <dgm14:cNvPr xmlns:dgm14="http://schemas.microsoft.com/office/drawing/2010/diagram" id="0" name="" descr="Justification of Costs &#10;Explain why the event and costs are necessary and essential. &#10;If location and dates are unknown, explain how costs were determined. &#10;"/>
        </a:ext>
      </dgm:extLst>
    </dgm:pt>
    <dgm:pt modelId="{373BED20-9DF9-43DC-971B-10D468AF7570}" type="parTrans" cxnId="{B24CD02C-FDEE-4F64-B511-EE87825380C2}">
      <dgm:prSet/>
      <dgm:spPr/>
      <dgm:t>
        <a:bodyPr/>
        <a:lstStyle/>
        <a:p>
          <a:endParaRPr lang="en-US"/>
        </a:p>
      </dgm:t>
    </dgm:pt>
    <dgm:pt modelId="{6B3ED638-85ED-4A32-A39A-EDFE7424E523}" type="sibTrans" cxnId="{B24CD02C-FDEE-4F64-B511-EE87825380C2}">
      <dgm:prSet/>
      <dgm:spPr/>
      <dgm:t>
        <a:bodyPr/>
        <a:lstStyle/>
        <a:p>
          <a:endParaRPr lang="en-US"/>
        </a:p>
      </dgm:t>
    </dgm:pt>
    <dgm:pt modelId="{58D05A53-04DD-4C25-9D64-72D53F029316}" type="pres">
      <dgm:prSet presAssocID="{5BD9BA26-7CD4-4333-B2B5-97567A4B10FA}" presName="root" presStyleCnt="0">
        <dgm:presLayoutVars>
          <dgm:dir/>
          <dgm:resizeHandles val="exact"/>
        </dgm:presLayoutVars>
      </dgm:prSet>
      <dgm:spPr/>
    </dgm:pt>
    <dgm:pt modelId="{B592A36B-C4DA-4855-BD51-CB2366296B48}" type="pres">
      <dgm:prSet presAssocID="{D386FEB8-F0A6-493C-B41D-8D4DF3BF0A9D}" presName="compNode" presStyleCnt="0"/>
      <dgm:spPr/>
    </dgm:pt>
    <dgm:pt modelId="{7AA1E491-07D3-44C8-A9CF-D70FCE2135A3}" type="pres">
      <dgm:prSet presAssocID="{D386FEB8-F0A6-493C-B41D-8D4DF3BF0A9D}" presName="iconBgRect" presStyleLbl="bgShp" presStyleIdx="0" presStyleCnt="2" custScaleX="79948" custScaleY="78736" custLinFactNeighborX="-1470" custLinFactNeighborY="1621"/>
      <dgm:spPr>
        <a:prstGeom prst="round2DiagRect">
          <a:avLst>
            <a:gd name="adj1" fmla="val 29727"/>
            <a:gd name="adj2" fmla="val 0"/>
          </a:avLst>
        </a:prstGeom>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60A82F3-3DFE-4DB9-863A-5E08E285E379}" type="pres">
      <dgm:prSet presAssocID="{D386FEB8-F0A6-493C-B41D-8D4DF3BF0A9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ation marker"/>
        </a:ext>
      </dgm:extLst>
    </dgm:pt>
    <dgm:pt modelId="{7C89A822-A7AF-40DD-ACB6-6781E73CDEC3}" type="pres">
      <dgm:prSet presAssocID="{D386FEB8-F0A6-493C-B41D-8D4DF3BF0A9D}" presName="spaceRect" presStyleCnt="0"/>
      <dgm:spPr/>
    </dgm:pt>
    <dgm:pt modelId="{C6C93696-79A0-4E85-AC6B-6DBB2AAA10C9}" type="pres">
      <dgm:prSet presAssocID="{D386FEB8-F0A6-493C-B41D-8D4DF3BF0A9D}" presName="textRect" presStyleLbl="revTx" presStyleIdx="0" presStyleCnt="2" custLinFactNeighborX="-594" custLinFactNeighborY="-10188">
        <dgm:presLayoutVars>
          <dgm:chMax val="1"/>
          <dgm:chPref val="1"/>
        </dgm:presLayoutVars>
      </dgm:prSet>
      <dgm:spPr/>
    </dgm:pt>
    <dgm:pt modelId="{E686E01E-C3AD-4DE7-9AE7-6A19BFB78425}" type="pres">
      <dgm:prSet presAssocID="{39270282-F9EB-4B6E-BB4D-3624643FB10B}" presName="sibTrans" presStyleCnt="0"/>
      <dgm:spPr/>
    </dgm:pt>
    <dgm:pt modelId="{D713D0AF-7B6C-47A4-920E-6A91D06E4142}" type="pres">
      <dgm:prSet presAssocID="{E3E306C1-ABAB-4F04-8AA1-1842DA38598A}" presName="compNode" presStyleCnt="0"/>
      <dgm:spPr/>
    </dgm:pt>
    <dgm:pt modelId="{FC474181-D072-4FFA-96B4-61818D64137A}" type="pres">
      <dgm:prSet presAssocID="{E3E306C1-ABAB-4F04-8AA1-1842DA38598A}" presName="iconBgRect" presStyleLbl="bgShp" presStyleIdx="1" presStyleCnt="2" custScaleX="79142" custScaleY="79688"/>
      <dgm:spPr>
        <a:prstGeom prst="round2DiagRect">
          <a:avLst>
            <a:gd name="adj1" fmla="val 29727"/>
            <a:gd name="adj2" fmla="val 0"/>
          </a:avLst>
        </a:prstGeom>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FDC1CE9-C0A0-40F3-A9A6-30950991E0C9}" type="pres">
      <dgm:prSet presAssocID="{E3E306C1-ABAB-4F04-8AA1-1842DA38598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sign"/>
        </a:ext>
      </dgm:extLst>
    </dgm:pt>
    <dgm:pt modelId="{7040F19C-FFD4-4B07-BE9E-CF4A33195CF8}" type="pres">
      <dgm:prSet presAssocID="{E3E306C1-ABAB-4F04-8AA1-1842DA38598A}" presName="spaceRect" presStyleCnt="0"/>
      <dgm:spPr/>
    </dgm:pt>
    <dgm:pt modelId="{827DAAF4-4F26-41F0-9BD6-DF47C2A00E0B}" type="pres">
      <dgm:prSet presAssocID="{E3E306C1-ABAB-4F04-8AA1-1842DA38598A}" presName="textRect" presStyleLbl="revTx" presStyleIdx="1" presStyleCnt="2" custScaleX="125506" custLinFactNeighborX="717" custLinFactNeighborY="-13293">
        <dgm:presLayoutVars>
          <dgm:chMax val="1"/>
          <dgm:chPref val="1"/>
        </dgm:presLayoutVars>
      </dgm:prSet>
      <dgm:spPr/>
    </dgm:pt>
  </dgm:ptLst>
  <dgm:cxnLst>
    <dgm:cxn modelId="{B24CD02C-FDEE-4F64-B511-EE87825380C2}" srcId="{5BD9BA26-7CD4-4333-B2B5-97567A4B10FA}" destId="{E3E306C1-ABAB-4F04-8AA1-1842DA38598A}" srcOrd="1" destOrd="0" parTransId="{373BED20-9DF9-43DC-971B-10D468AF7570}" sibTransId="{6B3ED638-85ED-4A32-A39A-EDFE7424E523}"/>
    <dgm:cxn modelId="{76A4AF77-3397-4F52-8D47-7C83977F490F}" srcId="{5BD9BA26-7CD4-4333-B2B5-97567A4B10FA}" destId="{D386FEB8-F0A6-493C-B41D-8D4DF3BF0A9D}" srcOrd="0" destOrd="0" parTransId="{3486A060-E6AB-4F6C-B055-F25DAFAD201C}" sibTransId="{39270282-F9EB-4B6E-BB4D-3624643FB10B}"/>
    <dgm:cxn modelId="{A9B03182-21BA-452F-8D33-8944877FB63D}" type="presOf" srcId="{D386FEB8-F0A6-493C-B41D-8D4DF3BF0A9D}" destId="{C6C93696-79A0-4E85-AC6B-6DBB2AAA10C9}" srcOrd="0" destOrd="0" presId="urn:microsoft.com/office/officeart/2018/5/layout/IconLeafLabelList"/>
    <dgm:cxn modelId="{A1B2B0F2-2A95-43FD-855B-42A6D31E5B3D}" type="presOf" srcId="{E3E306C1-ABAB-4F04-8AA1-1842DA38598A}" destId="{827DAAF4-4F26-41F0-9BD6-DF47C2A00E0B}" srcOrd="0" destOrd="0" presId="urn:microsoft.com/office/officeart/2018/5/layout/IconLeafLabelList"/>
    <dgm:cxn modelId="{80872DF7-F65C-4915-AEF5-8980B29FB1B6}" type="presOf" srcId="{5BD9BA26-7CD4-4333-B2B5-97567A4B10FA}" destId="{58D05A53-04DD-4C25-9D64-72D53F029316}" srcOrd="0" destOrd="0" presId="urn:microsoft.com/office/officeart/2018/5/layout/IconLeafLabelList"/>
    <dgm:cxn modelId="{EBA04CBD-9852-4F84-88E1-E8058CE3FD35}" type="presParOf" srcId="{58D05A53-04DD-4C25-9D64-72D53F029316}" destId="{B592A36B-C4DA-4855-BD51-CB2366296B48}" srcOrd="0" destOrd="0" presId="urn:microsoft.com/office/officeart/2018/5/layout/IconLeafLabelList"/>
    <dgm:cxn modelId="{07B88565-0AAF-4570-82CE-87D53EC87A2F}" type="presParOf" srcId="{B592A36B-C4DA-4855-BD51-CB2366296B48}" destId="{7AA1E491-07D3-44C8-A9CF-D70FCE2135A3}" srcOrd="0" destOrd="0" presId="urn:microsoft.com/office/officeart/2018/5/layout/IconLeafLabelList"/>
    <dgm:cxn modelId="{9C246170-243A-48DD-8BD9-E616F33B5695}" type="presParOf" srcId="{B592A36B-C4DA-4855-BD51-CB2366296B48}" destId="{560A82F3-3DFE-4DB9-863A-5E08E285E379}" srcOrd="1" destOrd="0" presId="urn:microsoft.com/office/officeart/2018/5/layout/IconLeafLabelList"/>
    <dgm:cxn modelId="{04CE38FD-E1E5-4BFF-B6F0-2E447FF135D6}" type="presParOf" srcId="{B592A36B-C4DA-4855-BD51-CB2366296B48}" destId="{7C89A822-A7AF-40DD-ACB6-6781E73CDEC3}" srcOrd="2" destOrd="0" presId="urn:microsoft.com/office/officeart/2018/5/layout/IconLeafLabelList"/>
    <dgm:cxn modelId="{8AE88118-8FB7-46A0-A559-7D26EDF9650E}" type="presParOf" srcId="{B592A36B-C4DA-4855-BD51-CB2366296B48}" destId="{C6C93696-79A0-4E85-AC6B-6DBB2AAA10C9}" srcOrd="3" destOrd="0" presId="urn:microsoft.com/office/officeart/2018/5/layout/IconLeafLabelList"/>
    <dgm:cxn modelId="{5867540C-DA27-42F7-A91C-6AE0B3E3D5B3}" type="presParOf" srcId="{58D05A53-04DD-4C25-9D64-72D53F029316}" destId="{E686E01E-C3AD-4DE7-9AE7-6A19BFB78425}" srcOrd="1" destOrd="0" presId="urn:microsoft.com/office/officeart/2018/5/layout/IconLeafLabelList"/>
    <dgm:cxn modelId="{3046563B-BAB5-4F40-84F3-E42A6258825E}" type="presParOf" srcId="{58D05A53-04DD-4C25-9D64-72D53F029316}" destId="{D713D0AF-7B6C-47A4-920E-6A91D06E4142}" srcOrd="2" destOrd="0" presId="urn:microsoft.com/office/officeart/2018/5/layout/IconLeafLabelList"/>
    <dgm:cxn modelId="{A5D0A28A-C11D-408D-A2DB-7F9CFF291915}" type="presParOf" srcId="{D713D0AF-7B6C-47A4-920E-6A91D06E4142}" destId="{FC474181-D072-4FFA-96B4-61818D64137A}" srcOrd="0" destOrd="0" presId="urn:microsoft.com/office/officeart/2018/5/layout/IconLeafLabelList"/>
    <dgm:cxn modelId="{B71AEA4F-7B03-47FE-9321-82393D716EC4}" type="presParOf" srcId="{D713D0AF-7B6C-47A4-920E-6A91D06E4142}" destId="{0FDC1CE9-C0A0-40F3-A9A6-30950991E0C9}" srcOrd="1" destOrd="0" presId="urn:microsoft.com/office/officeart/2018/5/layout/IconLeafLabelList"/>
    <dgm:cxn modelId="{A8DEFE6C-6F8A-44F9-95F1-9DA4E70ED4D0}" type="presParOf" srcId="{D713D0AF-7B6C-47A4-920E-6A91D06E4142}" destId="{7040F19C-FFD4-4B07-BE9E-CF4A33195CF8}" srcOrd="2" destOrd="0" presId="urn:microsoft.com/office/officeart/2018/5/layout/IconLeafLabelList"/>
    <dgm:cxn modelId="{C037878D-0713-4D4E-AEFB-33AB4D945C75}" type="presParOf" srcId="{D713D0AF-7B6C-47A4-920E-6A91D06E4142}" destId="{827DAAF4-4F26-41F0-9BD6-DF47C2A00E0B}"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F36719-D1A8-497A-9842-1107DDCB2E4A}"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088B47D-781A-44A9-BC1B-073959DD8778}">
      <dgm:prSet custT="1"/>
      <dgm:spPr/>
      <dgm:t>
        <a:bodyPr/>
        <a:lstStyle/>
        <a:p>
          <a:pPr>
            <a:lnSpc>
              <a:spcPct val="100000"/>
            </a:lnSpc>
            <a:defRPr b="1"/>
          </a:pPr>
          <a:r>
            <a:rPr lang="en-US" sz="2000">
              <a:latin typeface="+mj-lt"/>
            </a:rPr>
            <a:t>Grants Committee reviews</a:t>
          </a:r>
        </a:p>
      </dgm:t>
      <dgm:extLst>
        <a:ext uri="{E40237B7-FDA0-4F09-8148-C483321AD2D9}">
          <dgm14:cNvPr xmlns:dgm14="http://schemas.microsoft.com/office/drawing/2010/diagram" id="0" name="" descr="Grants Committee reviews&#10;"/>
        </a:ext>
      </dgm:extLst>
    </dgm:pt>
    <dgm:pt modelId="{DEF90643-3860-463B-8BE7-CF8FE48E42FC}" type="parTrans" cxnId="{9AB84B54-A592-4EB0-9944-105122CB28C3}">
      <dgm:prSet/>
      <dgm:spPr/>
      <dgm:t>
        <a:bodyPr/>
        <a:lstStyle/>
        <a:p>
          <a:pPr algn="ctr"/>
          <a:endParaRPr lang="en-US" sz="2800"/>
        </a:p>
      </dgm:t>
    </dgm:pt>
    <dgm:pt modelId="{F0E77172-BEB9-4851-B56B-A50DA91FEC0C}" type="sibTrans" cxnId="{9AB84B54-A592-4EB0-9944-105122CB28C3}">
      <dgm:prSet/>
      <dgm:spPr/>
      <dgm:t>
        <a:bodyPr/>
        <a:lstStyle/>
        <a:p>
          <a:pPr algn="ctr"/>
          <a:endParaRPr lang="en-US" sz="2800"/>
        </a:p>
      </dgm:t>
    </dgm:pt>
    <dgm:pt modelId="{EEA07B3E-CA04-4E4A-8FA4-69C07D4129CB}">
      <dgm:prSet custT="1"/>
      <dgm:spPr/>
      <dgm:t>
        <a:bodyPr/>
        <a:lstStyle/>
        <a:p>
          <a:pPr>
            <a:lnSpc>
              <a:spcPct val="100000"/>
            </a:lnSpc>
          </a:pPr>
          <a:r>
            <a:rPr lang="en-US" sz="1600">
              <a:latin typeface="+mj-lt"/>
            </a:rPr>
            <a:t>Brief project overview</a:t>
          </a:r>
        </a:p>
      </dgm:t>
      <dgm:extLst>
        <a:ext uri="{E40237B7-FDA0-4F09-8148-C483321AD2D9}">
          <dgm14:cNvPr xmlns:dgm14="http://schemas.microsoft.com/office/drawing/2010/diagram" id="0" name="" descr="Brief project overview&#10;Staff evaluation summaries&#10;Grant application scores for competitive applications&#10;"/>
        </a:ext>
      </dgm:extLst>
    </dgm:pt>
    <dgm:pt modelId="{A600C89A-E06B-4D0F-AB7E-9F0E1F26BF5F}" type="parTrans" cxnId="{F3422FAC-A09A-416A-B14C-9E0E0650A82B}">
      <dgm:prSet/>
      <dgm:spPr/>
      <dgm:t>
        <a:bodyPr/>
        <a:lstStyle/>
        <a:p>
          <a:pPr algn="ctr"/>
          <a:endParaRPr lang="en-US" sz="2800"/>
        </a:p>
      </dgm:t>
    </dgm:pt>
    <dgm:pt modelId="{6ABAC4C4-C77F-4D32-AE5D-F8CF0C79819F}" type="sibTrans" cxnId="{F3422FAC-A09A-416A-B14C-9E0E0650A82B}">
      <dgm:prSet/>
      <dgm:spPr/>
      <dgm:t>
        <a:bodyPr/>
        <a:lstStyle/>
        <a:p>
          <a:pPr algn="ctr"/>
          <a:endParaRPr lang="en-US" sz="2800"/>
        </a:p>
      </dgm:t>
    </dgm:pt>
    <dgm:pt modelId="{05B4FE2F-9415-4D7D-BD15-633275F3A5AA}">
      <dgm:prSet custT="1"/>
      <dgm:spPr/>
      <dgm:t>
        <a:bodyPr/>
        <a:lstStyle/>
        <a:p>
          <a:pPr>
            <a:lnSpc>
              <a:spcPct val="100000"/>
            </a:lnSpc>
          </a:pPr>
          <a:r>
            <a:rPr lang="en-US" sz="1600">
              <a:latin typeface="+mj-lt"/>
            </a:rPr>
            <a:t>Staff evaluation summaries</a:t>
          </a:r>
        </a:p>
      </dgm:t>
    </dgm:pt>
    <dgm:pt modelId="{E0C78AB0-883C-471B-B09D-057D3742E634}" type="parTrans" cxnId="{90605181-E0DA-4FE4-8CBE-DC89CDC68263}">
      <dgm:prSet/>
      <dgm:spPr/>
      <dgm:t>
        <a:bodyPr/>
        <a:lstStyle/>
        <a:p>
          <a:pPr algn="ctr"/>
          <a:endParaRPr lang="en-US" sz="2800"/>
        </a:p>
      </dgm:t>
    </dgm:pt>
    <dgm:pt modelId="{76CD3A82-4F4A-4BA6-A137-1F82A8DE929B}" type="sibTrans" cxnId="{90605181-E0DA-4FE4-8CBE-DC89CDC68263}">
      <dgm:prSet/>
      <dgm:spPr/>
      <dgm:t>
        <a:bodyPr/>
        <a:lstStyle/>
        <a:p>
          <a:pPr algn="ctr"/>
          <a:endParaRPr lang="en-US" sz="2800"/>
        </a:p>
      </dgm:t>
    </dgm:pt>
    <dgm:pt modelId="{75B5C87F-6521-4190-A70A-CA817749A968}">
      <dgm:prSet custT="1"/>
      <dgm:spPr/>
      <dgm:t>
        <a:bodyPr/>
        <a:lstStyle/>
        <a:p>
          <a:pPr>
            <a:lnSpc>
              <a:spcPct val="100000"/>
            </a:lnSpc>
          </a:pPr>
          <a:r>
            <a:rPr lang="en-US" sz="1600">
              <a:latin typeface="+mj-lt"/>
            </a:rPr>
            <a:t>Grant application scores for competitive applications</a:t>
          </a:r>
        </a:p>
      </dgm:t>
    </dgm:pt>
    <dgm:pt modelId="{6F55CF41-097C-4029-869A-F47D74367225}" type="parTrans" cxnId="{0B4F8EE0-D24F-4F08-807E-68B99D2C8016}">
      <dgm:prSet/>
      <dgm:spPr/>
      <dgm:t>
        <a:bodyPr/>
        <a:lstStyle/>
        <a:p>
          <a:pPr algn="ctr"/>
          <a:endParaRPr lang="en-US" sz="2800"/>
        </a:p>
      </dgm:t>
    </dgm:pt>
    <dgm:pt modelId="{A07CD5F4-981F-4044-9196-4E49E3452476}" type="sibTrans" cxnId="{0B4F8EE0-D24F-4F08-807E-68B99D2C8016}">
      <dgm:prSet/>
      <dgm:spPr/>
      <dgm:t>
        <a:bodyPr/>
        <a:lstStyle/>
        <a:p>
          <a:pPr algn="ctr"/>
          <a:endParaRPr lang="en-US" sz="2800"/>
        </a:p>
      </dgm:t>
    </dgm:pt>
    <dgm:pt modelId="{5CBD71A6-C8FF-45AB-A6BF-6E565C31C234}">
      <dgm:prSet custT="1"/>
      <dgm:spPr/>
      <dgm:t>
        <a:bodyPr/>
        <a:lstStyle/>
        <a:p>
          <a:pPr>
            <a:lnSpc>
              <a:spcPct val="100000"/>
            </a:lnSpc>
            <a:defRPr b="1"/>
          </a:pPr>
          <a:r>
            <a:rPr lang="en-US" sz="2000">
              <a:latin typeface="+mj-lt"/>
            </a:rPr>
            <a:t>Grants Committee makes funding recommendations to the full CJSB</a:t>
          </a:r>
        </a:p>
      </dgm:t>
      <dgm:extLst>
        <a:ext uri="{E40237B7-FDA0-4F09-8148-C483321AD2D9}">
          <dgm14:cNvPr xmlns:dgm14="http://schemas.microsoft.com/office/drawing/2010/diagram" id="0" name="" descr="Grants Committee makes funding recommendations to the full CJSB&#10;"/>
        </a:ext>
      </dgm:extLst>
    </dgm:pt>
    <dgm:pt modelId="{4B610038-B4F3-4147-9783-0B1805B50B04}" type="parTrans" cxnId="{5953ADA2-3351-4FCE-A3E0-5CF39DCFCA62}">
      <dgm:prSet/>
      <dgm:spPr/>
      <dgm:t>
        <a:bodyPr/>
        <a:lstStyle/>
        <a:p>
          <a:pPr algn="ctr"/>
          <a:endParaRPr lang="en-US" sz="2800"/>
        </a:p>
      </dgm:t>
    </dgm:pt>
    <dgm:pt modelId="{57D344AF-8D3F-4E48-8301-4F5CB0B015C8}" type="sibTrans" cxnId="{5953ADA2-3351-4FCE-A3E0-5CF39DCFCA62}">
      <dgm:prSet/>
      <dgm:spPr/>
      <dgm:t>
        <a:bodyPr/>
        <a:lstStyle/>
        <a:p>
          <a:pPr algn="ctr"/>
          <a:endParaRPr lang="en-US" sz="2800"/>
        </a:p>
      </dgm:t>
    </dgm:pt>
    <dgm:pt modelId="{5330DC90-9AF8-4B3C-84F6-E019C979F58B}">
      <dgm:prSet custT="1"/>
      <dgm:spPr/>
      <dgm:t>
        <a:bodyPr/>
        <a:lstStyle/>
        <a:p>
          <a:pPr>
            <a:lnSpc>
              <a:spcPct val="100000"/>
            </a:lnSpc>
            <a:defRPr b="1"/>
          </a:pPr>
          <a:r>
            <a:rPr lang="en-US" sz="2000">
              <a:latin typeface="+mj-lt"/>
            </a:rPr>
            <a:t>Full CJSB makes final grant award decisions</a:t>
          </a:r>
        </a:p>
      </dgm:t>
      <dgm:extLst>
        <a:ext uri="{E40237B7-FDA0-4F09-8148-C483321AD2D9}">
          <dgm14:cNvPr xmlns:dgm14="http://schemas.microsoft.com/office/drawing/2010/diagram" id="0" name="" descr="Full CJSB makes final grant award decisions&#10;"/>
        </a:ext>
      </dgm:extLst>
    </dgm:pt>
    <dgm:pt modelId="{C3A97990-3499-4564-9AFA-8E1D438066BE}" type="parTrans" cxnId="{C101F8F9-AB4B-430B-9579-A47318F5D8B8}">
      <dgm:prSet/>
      <dgm:spPr/>
      <dgm:t>
        <a:bodyPr/>
        <a:lstStyle/>
        <a:p>
          <a:pPr algn="ctr"/>
          <a:endParaRPr lang="en-US" sz="2800"/>
        </a:p>
      </dgm:t>
    </dgm:pt>
    <dgm:pt modelId="{6356837F-BEFB-4F70-9050-0AF3DB57751E}" type="sibTrans" cxnId="{C101F8F9-AB4B-430B-9579-A47318F5D8B8}">
      <dgm:prSet/>
      <dgm:spPr/>
      <dgm:t>
        <a:bodyPr/>
        <a:lstStyle/>
        <a:p>
          <a:pPr algn="ctr"/>
          <a:endParaRPr lang="en-US" sz="2800"/>
        </a:p>
      </dgm:t>
    </dgm:pt>
    <dgm:pt modelId="{96DFF799-373F-4DA4-9DBC-B584D8850120}">
      <dgm:prSet custT="1"/>
      <dgm:spPr/>
      <dgm:t>
        <a:bodyPr/>
        <a:lstStyle/>
        <a:p>
          <a:pPr>
            <a:lnSpc>
              <a:spcPct val="100000"/>
            </a:lnSpc>
          </a:pPr>
          <a:r>
            <a:rPr lang="en-US" sz="1600">
              <a:latin typeface="+mj-lt"/>
            </a:rPr>
            <a:t>Meeting in May 2026</a:t>
          </a:r>
        </a:p>
      </dgm:t>
      <dgm:extLst>
        <a:ext uri="{E40237B7-FDA0-4F09-8148-C483321AD2D9}">
          <dgm14:cNvPr xmlns:dgm14="http://schemas.microsoft.com/office/drawing/2010/diagram" id="0" name="" descr="Meeting in May 2026&#10;"/>
        </a:ext>
      </dgm:extLst>
    </dgm:pt>
    <dgm:pt modelId="{6781F146-3884-4802-A445-D9C1D1F67DB0}" type="parTrans" cxnId="{D4182AFE-77FD-43EF-8B71-2C49DE31AA3F}">
      <dgm:prSet/>
      <dgm:spPr/>
      <dgm:t>
        <a:bodyPr/>
        <a:lstStyle/>
        <a:p>
          <a:pPr algn="ctr"/>
          <a:endParaRPr lang="en-US" sz="2800"/>
        </a:p>
      </dgm:t>
    </dgm:pt>
    <dgm:pt modelId="{DD601E62-411E-4DCC-9573-F1E3A8E404EF}" type="sibTrans" cxnId="{D4182AFE-77FD-43EF-8B71-2C49DE31AA3F}">
      <dgm:prSet/>
      <dgm:spPr/>
      <dgm:t>
        <a:bodyPr/>
        <a:lstStyle/>
        <a:p>
          <a:pPr algn="ctr"/>
          <a:endParaRPr lang="en-US" sz="2800"/>
        </a:p>
      </dgm:t>
    </dgm:pt>
    <dgm:pt modelId="{D9F0DC4A-AE07-4E4F-B053-23ED6721A61C}" type="pres">
      <dgm:prSet presAssocID="{A9F36719-D1A8-497A-9842-1107DDCB2E4A}" presName="root" presStyleCnt="0">
        <dgm:presLayoutVars>
          <dgm:dir/>
          <dgm:resizeHandles val="exact"/>
        </dgm:presLayoutVars>
      </dgm:prSet>
      <dgm:spPr/>
    </dgm:pt>
    <dgm:pt modelId="{94451C35-CFD9-454D-958A-E77D8A847897}" type="pres">
      <dgm:prSet presAssocID="{F088B47D-781A-44A9-BC1B-073959DD8778}" presName="compNode" presStyleCnt="0"/>
      <dgm:spPr/>
    </dgm:pt>
    <dgm:pt modelId="{104BB45F-9322-473A-A368-38EE55A9F618}" type="pres">
      <dgm:prSet presAssocID="{F088B47D-781A-44A9-BC1B-073959DD8778}" presName="iconRect" presStyleLbl="node1" presStyleIdx="0" presStyleCnt="3" custLinFactNeighborX="9536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ECFEABF8-D9CA-471B-AD29-02F902AB5114}" type="pres">
      <dgm:prSet presAssocID="{F088B47D-781A-44A9-BC1B-073959DD8778}" presName="iconSpace" presStyleCnt="0"/>
      <dgm:spPr/>
    </dgm:pt>
    <dgm:pt modelId="{C507C693-2761-4AF9-8922-390861E079CC}" type="pres">
      <dgm:prSet presAssocID="{F088B47D-781A-44A9-BC1B-073959DD8778}" presName="parTx" presStyleLbl="revTx" presStyleIdx="0" presStyleCnt="6">
        <dgm:presLayoutVars>
          <dgm:chMax val="0"/>
          <dgm:chPref val="0"/>
        </dgm:presLayoutVars>
      </dgm:prSet>
      <dgm:spPr/>
    </dgm:pt>
    <dgm:pt modelId="{3F7A8567-454D-431A-8964-1EA0FB787A85}" type="pres">
      <dgm:prSet presAssocID="{F088B47D-781A-44A9-BC1B-073959DD8778}" presName="txSpace" presStyleCnt="0"/>
      <dgm:spPr/>
    </dgm:pt>
    <dgm:pt modelId="{3C236CB4-5439-460E-8866-738C3ECAA8F0}" type="pres">
      <dgm:prSet presAssocID="{F088B47D-781A-44A9-BC1B-073959DD8778}" presName="desTx" presStyleLbl="revTx" presStyleIdx="1" presStyleCnt="6" custLinFactNeighborY="-38219">
        <dgm:presLayoutVars/>
      </dgm:prSet>
      <dgm:spPr/>
    </dgm:pt>
    <dgm:pt modelId="{6A389EEF-7C07-4179-9028-A303E6960325}" type="pres">
      <dgm:prSet presAssocID="{F0E77172-BEB9-4851-B56B-A50DA91FEC0C}" presName="sibTrans" presStyleCnt="0"/>
      <dgm:spPr/>
    </dgm:pt>
    <dgm:pt modelId="{CD1A1501-A1A4-4FB4-95D7-8E03712E9392}" type="pres">
      <dgm:prSet presAssocID="{5CBD71A6-C8FF-45AB-A6BF-6E565C31C234}" presName="compNode" presStyleCnt="0"/>
      <dgm:spPr/>
    </dgm:pt>
    <dgm:pt modelId="{501AAFA5-B0AE-40EB-942A-E6FB732CE0F3}" type="pres">
      <dgm:prSet presAssocID="{5CBD71A6-C8FF-45AB-A6BF-6E565C31C234}" presName="iconRect" presStyleLbl="node1" presStyleIdx="1" presStyleCnt="3" custLinFactNeighborX="9285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FE47E755-1720-4326-95C5-5B6D36E36213}" type="pres">
      <dgm:prSet presAssocID="{5CBD71A6-C8FF-45AB-A6BF-6E565C31C234}" presName="iconSpace" presStyleCnt="0"/>
      <dgm:spPr/>
    </dgm:pt>
    <dgm:pt modelId="{2A17A879-87DE-402F-9BF1-0DF3BBE13EBA}" type="pres">
      <dgm:prSet presAssocID="{5CBD71A6-C8FF-45AB-A6BF-6E565C31C234}" presName="parTx" presStyleLbl="revTx" presStyleIdx="2" presStyleCnt="6">
        <dgm:presLayoutVars>
          <dgm:chMax val="0"/>
          <dgm:chPref val="0"/>
        </dgm:presLayoutVars>
      </dgm:prSet>
      <dgm:spPr/>
    </dgm:pt>
    <dgm:pt modelId="{09AB3E60-24A3-41C4-8295-092838C43883}" type="pres">
      <dgm:prSet presAssocID="{5CBD71A6-C8FF-45AB-A6BF-6E565C31C234}" presName="txSpace" presStyleCnt="0"/>
      <dgm:spPr/>
    </dgm:pt>
    <dgm:pt modelId="{35FE18C2-2D36-4047-A14C-A8756B8EBE9C}" type="pres">
      <dgm:prSet presAssocID="{5CBD71A6-C8FF-45AB-A6BF-6E565C31C234}" presName="desTx" presStyleLbl="revTx" presStyleIdx="3" presStyleCnt="6">
        <dgm:presLayoutVars/>
      </dgm:prSet>
      <dgm:spPr/>
    </dgm:pt>
    <dgm:pt modelId="{1E6C8F89-933F-452C-8F9E-222E816AC552}" type="pres">
      <dgm:prSet presAssocID="{57D344AF-8D3F-4E48-8301-4F5CB0B015C8}" presName="sibTrans" presStyleCnt="0"/>
      <dgm:spPr/>
    </dgm:pt>
    <dgm:pt modelId="{66C538AA-E2B4-4FD2-A7DF-E9435D9539D8}" type="pres">
      <dgm:prSet presAssocID="{5330DC90-9AF8-4B3C-84F6-E019C979F58B}" presName="compNode" presStyleCnt="0"/>
      <dgm:spPr/>
    </dgm:pt>
    <dgm:pt modelId="{4416085E-008D-462F-AE69-495A54440484}" type="pres">
      <dgm:prSet presAssocID="{5330DC90-9AF8-4B3C-84F6-E019C979F58B}" presName="iconRect" presStyleLbl="node1" presStyleIdx="2" presStyleCnt="3" custLinFactNeighborX="8837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ibbon"/>
        </a:ext>
      </dgm:extLst>
    </dgm:pt>
    <dgm:pt modelId="{F7990FE7-686C-4A04-8DFC-E48FE86B1178}" type="pres">
      <dgm:prSet presAssocID="{5330DC90-9AF8-4B3C-84F6-E019C979F58B}" presName="iconSpace" presStyleCnt="0"/>
      <dgm:spPr/>
    </dgm:pt>
    <dgm:pt modelId="{8934CCEA-8ACE-4EC0-83C1-E4F70D82BC5D}" type="pres">
      <dgm:prSet presAssocID="{5330DC90-9AF8-4B3C-84F6-E019C979F58B}" presName="parTx" presStyleLbl="revTx" presStyleIdx="4" presStyleCnt="6">
        <dgm:presLayoutVars>
          <dgm:chMax val="0"/>
          <dgm:chPref val="0"/>
        </dgm:presLayoutVars>
      </dgm:prSet>
      <dgm:spPr/>
    </dgm:pt>
    <dgm:pt modelId="{53471FAE-3AE0-4A06-923F-864878543CDB}" type="pres">
      <dgm:prSet presAssocID="{5330DC90-9AF8-4B3C-84F6-E019C979F58B}" presName="txSpace" presStyleCnt="0"/>
      <dgm:spPr/>
    </dgm:pt>
    <dgm:pt modelId="{1C5D4EC6-4830-4A73-8FDE-7C8C692EAC9D}" type="pres">
      <dgm:prSet presAssocID="{5330DC90-9AF8-4B3C-84F6-E019C979F58B}" presName="desTx" presStyleLbl="revTx" presStyleIdx="5" presStyleCnt="6" custLinFactNeighborX="63" custLinFactNeighborY="-38306">
        <dgm:presLayoutVars/>
      </dgm:prSet>
      <dgm:spPr/>
    </dgm:pt>
  </dgm:ptLst>
  <dgm:cxnLst>
    <dgm:cxn modelId="{36F7B10F-D6A5-42B1-902F-179A45FE5A9A}" type="presOf" srcId="{5CBD71A6-C8FF-45AB-A6BF-6E565C31C234}" destId="{2A17A879-87DE-402F-9BF1-0DF3BBE13EBA}" srcOrd="0" destOrd="0" presId="urn:microsoft.com/office/officeart/2018/2/layout/IconLabelDescriptionList"/>
    <dgm:cxn modelId="{71CE5C22-5097-4D34-823C-85BE253DAAFC}" type="presOf" srcId="{96DFF799-373F-4DA4-9DBC-B584D8850120}" destId="{1C5D4EC6-4830-4A73-8FDE-7C8C692EAC9D}" srcOrd="0" destOrd="0" presId="urn:microsoft.com/office/officeart/2018/2/layout/IconLabelDescriptionList"/>
    <dgm:cxn modelId="{3A8ED932-F2F3-419A-BC2F-31078B0C2BA8}" type="presOf" srcId="{EEA07B3E-CA04-4E4A-8FA4-69C07D4129CB}" destId="{3C236CB4-5439-460E-8866-738C3ECAA8F0}" srcOrd="0" destOrd="0" presId="urn:microsoft.com/office/officeart/2018/2/layout/IconLabelDescriptionList"/>
    <dgm:cxn modelId="{1FEC8065-C7A7-481F-9A23-865AB6270174}" type="presOf" srcId="{F088B47D-781A-44A9-BC1B-073959DD8778}" destId="{C507C693-2761-4AF9-8922-390861E079CC}" srcOrd="0" destOrd="0" presId="urn:microsoft.com/office/officeart/2018/2/layout/IconLabelDescriptionList"/>
    <dgm:cxn modelId="{6B750868-7221-481D-A650-D419760994B1}" type="presOf" srcId="{5330DC90-9AF8-4B3C-84F6-E019C979F58B}" destId="{8934CCEA-8ACE-4EC0-83C1-E4F70D82BC5D}" srcOrd="0" destOrd="0" presId="urn:microsoft.com/office/officeart/2018/2/layout/IconLabelDescriptionList"/>
    <dgm:cxn modelId="{FB28B349-C34A-4372-9C59-4331057CD823}" type="presOf" srcId="{A9F36719-D1A8-497A-9842-1107DDCB2E4A}" destId="{D9F0DC4A-AE07-4E4F-B053-23ED6721A61C}" srcOrd="0" destOrd="0" presId="urn:microsoft.com/office/officeart/2018/2/layout/IconLabelDescriptionList"/>
    <dgm:cxn modelId="{9AB84B54-A592-4EB0-9944-105122CB28C3}" srcId="{A9F36719-D1A8-497A-9842-1107DDCB2E4A}" destId="{F088B47D-781A-44A9-BC1B-073959DD8778}" srcOrd="0" destOrd="0" parTransId="{DEF90643-3860-463B-8BE7-CF8FE48E42FC}" sibTransId="{F0E77172-BEB9-4851-B56B-A50DA91FEC0C}"/>
    <dgm:cxn modelId="{90605181-E0DA-4FE4-8CBE-DC89CDC68263}" srcId="{F088B47D-781A-44A9-BC1B-073959DD8778}" destId="{05B4FE2F-9415-4D7D-BD15-633275F3A5AA}" srcOrd="1" destOrd="0" parTransId="{E0C78AB0-883C-471B-B09D-057D3742E634}" sibTransId="{76CD3A82-4F4A-4BA6-A137-1F82A8DE929B}"/>
    <dgm:cxn modelId="{C7916186-2F80-4733-AD4C-298EA8D11D55}" type="presOf" srcId="{05B4FE2F-9415-4D7D-BD15-633275F3A5AA}" destId="{3C236CB4-5439-460E-8866-738C3ECAA8F0}" srcOrd="0" destOrd="1" presId="urn:microsoft.com/office/officeart/2018/2/layout/IconLabelDescriptionList"/>
    <dgm:cxn modelId="{5953ADA2-3351-4FCE-A3E0-5CF39DCFCA62}" srcId="{A9F36719-D1A8-497A-9842-1107DDCB2E4A}" destId="{5CBD71A6-C8FF-45AB-A6BF-6E565C31C234}" srcOrd="1" destOrd="0" parTransId="{4B610038-B4F3-4147-9783-0B1805B50B04}" sibTransId="{57D344AF-8D3F-4E48-8301-4F5CB0B015C8}"/>
    <dgm:cxn modelId="{F3422FAC-A09A-416A-B14C-9E0E0650A82B}" srcId="{F088B47D-781A-44A9-BC1B-073959DD8778}" destId="{EEA07B3E-CA04-4E4A-8FA4-69C07D4129CB}" srcOrd="0" destOrd="0" parTransId="{A600C89A-E06B-4D0F-AB7E-9F0E1F26BF5F}" sibTransId="{6ABAC4C4-C77F-4D32-AE5D-F8CF0C79819F}"/>
    <dgm:cxn modelId="{5ACB62C2-8917-4C6C-8013-DAFA46B34E2D}" type="presOf" srcId="{75B5C87F-6521-4190-A70A-CA817749A968}" destId="{3C236CB4-5439-460E-8866-738C3ECAA8F0}" srcOrd="0" destOrd="2" presId="urn:microsoft.com/office/officeart/2018/2/layout/IconLabelDescriptionList"/>
    <dgm:cxn modelId="{0B4F8EE0-D24F-4F08-807E-68B99D2C8016}" srcId="{F088B47D-781A-44A9-BC1B-073959DD8778}" destId="{75B5C87F-6521-4190-A70A-CA817749A968}" srcOrd="2" destOrd="0" parTransId="{6F55CF41-097C-4029-869A-F47D74367225}" sibTransId="{A07CD5F4-981F-4044-9196-4E49E3452476}"/>
    <dgm:cxn modelId="{C101F8F9-AB4B-430B-9579-A47318F5D8B8}" srcId="{A9F36719-D1A8-497A-9842-1107DDCB2E4A}" destId="{5330DC90-9AF8-4B3C-84F6-E019C979F58B}" srcOrd="2" destOrd="0" parTransId="{C3A97990-3499-4564-9AFA-8E1D438066BE}" sibTransId="{6356837F-BEFB-4F70-9050-0AF3DB57751E}"/>
    <dgm:cxn modelId="{D4182AFE-77FD-43EF-8B71-2C49DE31AA3F}" srcId="{5330DC90-9AF8-4B3C-84F6-E019C979F58B}" destId="{96DFF799-373F-4DA4-9DBC-B584D8850120}" srcOrd="0" destOrd="0" parTransId="{6781F146-3884-4802-A445-D9C1D1F67DB0}" sibTransId="{DD601E62-411E-4DCC-9573-F1E3A8E404EF}"/>
    <dgm:cxn modelId="{135F7153-8559-437B-83E5-B9FD722D5486}" type="presParOf" srcId="{D9F0DC4A-AE07-4E4F-B053-23ED6721A61C}" destId="{94451C35-CFD9-454D-958A-E77D8A847897}" srcOrd="0" destOrd="0" presId="urn:microsoft.com/office/officeart/2018/2/layout/IconLabelDescriptionList"/>
    <dgm:cxn modelId="{85C13EA2-AD8E-4134-A3D8-4964942FD6AA}" type="presParOf" srcId="{94451C35-CFD9-454D-958A-E77D8A847897}" destId="{104BB45F-9322-473A-A368-38EE55A9F618}" srcOrd="0" destOrd="0" presId="urn:microsoft.com/office/officeart/2018/2/layout/IconLabelDescriptionList"/>
    <dgm:cxn modelId="{62FBF99E-11B0-4417-B0C6-618F4B48F656}" type="presParOf" srcId="{94451C35-CFD9-454D-958A-E77D8A847897}" destId="{ECFEABF8-D9CA-471B-AD29-02F902AB5114}" srcOrd="1" destOrd="0" presId="urn:microsoft.com/office/officeart/2018/2/layout/IconLabelDescriptionList"/>
    <dgm:cxn modelId="{AB2B6746-7EA1-4677-AD7D-9DC5BCF172BF}" type="presParOf" srcId="{94451C35-CFD9-454D-958A-E77D8A847897}" destId="{C507C693-2761-4AF9-8922-390861E079CC}" srcOrd="2" destOrd="0" presId="urn:microsoft.com/office/officeart/2018/2/layout/IconLabelDescriptionList"/>
    <dgm:cxn modelId="{E262B20E-A341-4DB6-A57D-32F81A9D32BE}" type="presParOf" srcId="{94451C35-CFD9-454D-958A-E77D8A847897}" destId="{3F7A8567-454D-431A-8964-1EA0FB787A85}" srcOrd="3" destOrd="0" presId="urn:microsoft.com/office/officeart/2018/2/layout/IconLabelDescriptionList"/>
    <dgm:cxn modelId="{E8958673-1D0D-4484-8B8B-4350B7F6C25D}" type="presParOf" srcId="{94451C35-CFD9-454D-958A-E77D8A847897}" destId="{3C236CB4-5439-460E-8866-738C3ECAA8F0}" srcOrd="4" destOrd="0" presId="urn:microsoft.com/office/officeart/2018/2/layout/IconLabelDescriptionList"/>
    <dgm:cxn modelId="{EE22BA3C-8124-4CC8-95B5-127D6667D0AC}" type="presParOf" srcId="{D9F0DC4A-AE07-4E4F-B053-23ED6721A61C}" destId="{6A389EEF-7C07-4179-9028-A303E6960325}" srcOrd="1" destOrd="0" presId="urn:microsoft.com/office/officeart/2018/2/layout/IconLabelDescriptionList"/>
    <dgm:cxn modelId="{F7FEF369-A111-4D06-8BAF-D1E48E0F656C}" type="presParOf" srcId="{D9F0DC4A-AE07-4E4F-B053-23ED6721A61C}" destId="{CD1A1501-A1A4-4FB4-95D7-8E03712E9392}" srcOrd="2" destOrd="0" presId="urn:microsoft.com/office/officeart/2018/2/layout/IconLabelDescriptionList"/>
    <dgm:cxn modelId="{C026A704-4752-43F2-A243-4B0BCC724979}" type="presParOf" srcId="{CD1A1501-A1A4-4FB4-95D7-8E03712E9392}" destId="{501AAFA5-B0AE-40EB-942A-E6FB732CE0F3}" srcOrd="0" destOrd="0" presId="urn:microsoft.com/office/officeart/2018/2/layout/IconLabelDescriptionList"/>
    <dgm:cxn modelId="{787DF481-E435-462A-9FF2-A3F706689032}" type="presParOf" srcId="{CD1A1501-A1A4-4FB4-95D7-8E03712E9392}" destId="{FE47E755-1720-4326-95C5-5B6D36E36213}" srcOrd="1" destOrd="0" presId="urn:microsoft.com/office/officeart/2018/2/layout/IconLabelDescriptionList"/>
    <dgm:cxn modelId="{519AA284-A81B-4E18-BBAA-F5DF128517B6}" type="presParOf" srcId="{CD1A1501-A1A4-4FB4-95D7-8E03712E9392}" destId="{2A17A879-87DE-402F-9BF1-0DF3BBE13EBA}" srcOrd="2" destOrd="0" presId="urn:microsoft.com/office/officeart/2018/2/layout/IconLabelDescriptionList"/>
    <dgm:cxn modelId="{0754A6E6-B687-487D-8FC3-9E963D2D991D}" type="presParOf" srcId="{CD1A1501-A1A4-4FB4-95D7-8E03712E9392}" destId="{09AB3E60-24A3-41C4-8295-092838C43883}" srcOrd="3" destOrd="0" presId="urn:microsoft.com/office/officeart/2018/2/layout/IconLabelDescriptionList"/>
    <dgm:cxn modelId="{FD29B261-615E-451A-8C73-EA3A06BC4099}" type="presParOf" srcId="{CD1A1501-A1A4-4FB4-95D7-8E03712E9392}" destId="{35FE18C2-2D36-4047-A14C-A8756B8EBE9C}" srcOrd="4" destOrd="0" presId="urn:microsoft.com/office/officeart/2018/2/layout/IconLabelDescriptionList"/>
    <dgm:cxn modelId="{A28A0C0E-3FC9-4846-B7F2-AC2BD929FAF5}" type="presParOf" srcId="{D9F0DC4A-AE07-4E4F-B053-23ED6721A61C}" destId="{1E6C8F89-933F-452C-8F9E-222E816AC552}" srcOrd="3" destOrd="0" presId="urn:microsoft.com/office/officeart/2018/2/layout/IconLabelDescriptionList"/>
    <dgm:cxn modelId="{DE91D985-217D-4602-9D9E-923718C65E93}" type="presParOf" srcId="{D9F0DC4A-AE07-4E4F-B053-23ED6721A61C}" destId="{66C538AA-E2B4-4FD2-A7DF-E9435D9539D8}" srcOrd="4" destOrd="0" presId="urn:microsoft.com/office/officeart/2018/2/layout/IconLabelDescriptionList"/>
    <dgm:cxn modelId="{EFEAEDE3-1F9B-4CB0-B7F9-4066AE710497}" type="presParOf" srcId="{66C538AA-E2B4-4FD2-A7DF-E9435D9539D8}" destId="{4416085E-008D-462F-AE69-495A54440484}" srcOrd="0" destOrd="0" presId="urn:microsoft.com/office/officeart/2018/2/layout/IconLabelDescriptionList"/>
    <dgm:cxn modelId="{2BE6B65E-9E48-4AD5-AD8C-6606401091C4}" type="presParOf" srcId="{66C538AA-E2B4-4FD2-A7DF-E9435D9539D8}" destId="{F7990FE7-686C-4A04-8DFC-E48FE86B1178}" srcOrd="1" destOrd="0" presId="urn:microsoft.com/office/officeart/2018/2/layout/IconLabelDescriptionList"/>
    <dgm:cxn modelId="{36D46CD8-8B6F-48EC-8482-DB413B64E0F4}" type="presParOf" srcId="{66C538AA-E2B4-4FD2-A7DF-E9435D9539D8}" destId="{8934CCEA-8ACE-4EC0-83C1-E4F70D82BC5D}" srcOrd="2" destOrd="0" presId="urn:microsoft.com/office/officeart/2018/2/layout/IconLabelDescriptionList"/>
    <dgm:cxn modelId="{916192ED-2729-435B-BB91-0E7823A65552}" type="presParOf" srcId="{66C538AA-E2B4-4FD2-A7DF-E9435D9539D8}" destId="{53471FAE-3AE0-4A06-923F-864878543CDB}" srcOrd="3" destOrd="0" presId="urn:microsoft.com/office/officeart/2018/2/layout/IconLabelDescriptionList"/>
    <dgm:cxn modelId="{4282A336-6E84-443E-8BF8-E9591AF62599}" type="presParOf" srcId="{66C538AA-E2B4-4FD2-A7DF-E9435D9539D8}" destId="{1C5D4EC6-4830-4A73-8FDE-7C8C692EAC9D}"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EEBDD-C0E1-41F6-9FED-B01B17CBC0C8}">
      <dsp:nvSpPr>
        <dsp:cNvPr id="0" name=""/>
        <dsp:cNvSpPr/>
      </dsp:nvSpPr>
      <dsp:spPr>
        <a:xfrm>
          <a:off x="0" y="0"/>
          <a:ext cx="7955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95677C-8CFB-480B-B8FD-9E32BABF2A22}">
      <dsp:nvSpPr>
        <dsp:cNvPr id="0" name=""/>
        <dsp:cNvSpPr/>
      </dsp:nvSpPr>
      <dsp:spPr>
        <a:xfrm>
          <a:off x="0" y="0"/>
          <a:ext cx="7955280" cy="508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mj-lt"/>
            </a:rPr>
            <a:t>Reminders for FY27</a:t>
          </a:r>
        </a:p>
      </dsp:txBody>
      <dsp:txXfrm>
        <a:off x="0" y="0"/>
        <a:ext cx="7955280" cy="508634"/>
      </dsp:txXfrm>
    </dsp:sp>
    <dsp:sp modelId="{261F8022-AF9C-41DB-BF8D-5F5B7A360374}">
      <dsp:nvSpPr>
        <dsp:cNvPr id="0" name=""/>
        <dsp:cNvSpPr/>
      </dsp:nvSpPr>
      <dsp:spPr>
        <a:xfrm>
          <a:off x="0" y="508634"/>
          <a:ext cx="7955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CF78B7-E37C-45E6-875E-4DCDCCB8DDA6}">
      <dsp:nvSpPr>
        <dsp:cNvPr id="0" name=""/>
        <dsp:cNvSpPr/>
      </dsp:nvSpPr>
      <dsp:spPr>
        <a:xfrm>
          <a:off x="0" y="508634"/>
          <a:ext cx="7955280" cy="508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mj-lt"/>
            </a:rPr>
            <a:t>Application Requirements</a:t>
          </a:r>
        </a:p>
      </dsp:txBody>
      <dsp:txXfrm>
        <a:off x="0" y="508634"/>
        <a:ext cx="7955280" cy="508634"/>
      </dsp:txXfrm>
    </dsp:sp>
    <dsp:sp modelId="{AB717488-2A07-40ED-B687-1DCCDD70D805}">
      <dsp:nvSpPr>
        <dsp:cNvPr id="0" name=""/>
        <dsp:cNvSpPr/>
      </dsp:nvSpPr>
      <dsp:spPr>
        <a:xfrm>
          <a:off x="0" y="1017269"/>
          <a:ext cx="7955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19D71C-F00E-40BD-B89A-101A3FAAF191}">
      <dsp:nvSpPr>
        <dsp:cNvPr id="0" name=""/>
        <dsp:cNvSpPr/>
      </dsp:nvSpPr>
      <dsp:spPr>
        <a:xfrm>
          <a:off x="0" y="1017269"/>
          <a:ext cx="7955280" cy="508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mj-lt"/>
            </a:rPr>
            <a:t>Priorities for New Applications</a:t>
          </a:r>
        </a:p>
      </dsp:txBody>
      <dsp:txXfrm>
        <a:off x="0" y="1017269"/>
        <a:ext cx="7955280" cy="508634"/>
      </dsp:txXfrm>
    </dsp:sp>
    <dsp:sp modelId="{0BA614B2-18CE-42D3-81A8-9331A329FEFE}">
      <dsp:nvSpPr>
        <dsp:cNvPr id="0" name=""/>
        <dsp:cNvSpPr/>
      </dsp:nvSpPr>
      <dsp:spPr>
        <a:xfrm>
          <a:off x="0" y="1525905"/>
          <a:ext cx="7955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DD9E76-AF6A-4958-BFD5-A5DB0F67169C}">
      <dsp:nvSpPr>
        <dsp:cNvPr id="0" name=""/>
        <dsp:cNvSpPr/>
      </dsp:nvSpPr>
      <dsp:spPr>
        <a:xfrm>
          <a:off x="0" y="1525904"/>
          <a:ext cx="7955280" cy="508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mj-lt"/>
            </a:rPr>
            <a:t>Application Restrictions</a:t>
          </a:r>
        </a:p>
      </dsp:txBody>
      <dsp:txXfrm>
        <a:off x="0" y="1525904"/>
        <a:ext cx="7955280" cy="508634"/>
      </dsp:txXfrm>
    </dsp:sp>
    <dsp:sp modelId="{60468310-CEE0-4901-952B-2110A3C08FFD}">
      <dsp:nvSpPr>
        <dsp:cNvPr id="0" name=""/>
        <dsp:cNvSpPr/>
      </dsp:nvSpPr>
      <dsp:spPr>
        <a:xfrm>
          <a:off x="0" y="2034539"/>
          <a:ext cx="7955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88C542-FE30-4B60-9D2F-7AF2E2460C59}">
      <dsp:nvSpPr>
        <dsp:cNvPr id="0" name=""/>
        <dsp:cNvSpPr/>
      </dsp:nvSpPr>
      <dsp:spPr>
        <a:xfrm>
          <a:off x="0" y="2034539"/>
          <a:ext cx="7955280" cy="508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mj-lt"/>
            </a:rPr>
            <a:t>Completing an Application in On-line Grants Management System (OGMS)</a:t>
          </a:r>
        </a:p>
      </dsp:txBody>
      <dsp:txXfrm>
        <a:off x="0" y="2034539"/>
        <a:ext cx="7955280" cy="508634"/>
      </dsp:txXfrm>
    </dsp:sp>
    <dsp:sp modelId="{EC3D6783-9AC6-4CDB-BF62-8A337E717992}">
      <dsp:nvSpPr>
        <dsp:cNvPr id="0" name=""/>
        <dsp:cNvSpPr/>
      </dsp:nvSpPr>
      <dsp:spPr>
        <a:xfrm>
          <a:off x="0" y="2543175"/>
          <a:ext cx="7955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63BAE-116B-424D-BF38-3E67328C1EAB}">
      <dsp:nvSpPr>
        <dsp:cNvPr id="0" name=""/>
        <dsp:cNvSpPr/>
      </dsp:nvSpPr>
      <dsp:spPr>
        <a:xfrm>
          <a:off x="0" y="2543175"/>
          <a:ext cx="7955280" cy="508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mj-lt"/>
            </a:rPr>
            <a:t>Application Instructions</a:t>
          </a:r>
        </a:p>
      </dsp:txBody>
      <dsp:txXfrm>
        <a:off x="0" y="2543175"/>
        <a:ext cx="7955280" cy="508634"/>
      </dsp:txXfrm>
    </dsp:sp>
    <dsp:sp modelId="{9065BDBE-67D4-49CB-B15B-C1116480BA9F}">
      <dsp:nvSpPr>
        <dsp:cNvPr id="0" name=""/>
        <dsp:cNvSpPr/>
      </dsp:nvSpPr>
      <dsp:spPr>
        <a:xfrm>
          <a:off x="0" y="3051810"/>
          <a:ext cx="7955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D396D3-D507-451B-85AD-29F27E02B919}">
      <dsp:nvSpPr>
        <dsp:cNvPr id="0" name=""/>
        <dsp:cNvSpPr/>
      </dsp:nvSpPr>
      <dsp:spPr>
        <a:xfrm>
          <a:off x="0" y="3051809"/>
          <a:ext cx="7955280" cy="508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mj-lt"/>
            </a:rPr>
            <a:t>Technical Assistance</a:t>
          </a:r>
        </a:p>
      </dsp:txBody>
      <dsp:txXfrm>
        <a:off x="0" y="3051809"/>
        <a:ext cx="7955280" cy="508634"/>
      </dsp:txXfrm>
    </dsp:sp>
    <dsp:sp modelId="{61AC5F8D-7BB8-4B42-84D4-67B7CFBFAB82}">
      <dsp:nvSpPr>
        <dsp:cNvPr id="0" name=""/>
        <dsp:cNvSpPr/>
      </dsp:nvSpPr>
      <dsp:spPr>
        <a:xfrm>
          <a:off x="0" y="3560445"/>
          <a:ext cx="79552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07DFEB-E6BB-4135-89C6-B0ADA74EF5AB}">
      <dsp:nvSpPr>
        <dsp:cNvPr id="0" name=""/>
        <dsp:cNvSpPr/>
      </dsp:nvSpPr>
      <dsp:spPr>
        <a:xfrm>
          <a:off x="0" y="3560445"/>
          <a:ext cx="7955280" cy="508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mj-lt"/>
            </a:rPr>
            <a:t>Application Review</a:t>
          </a:r>
        </a:p>
      </dsp:txBody>
      <dsp:txXfrm>
        <a:off x="0" y="3560445"/>
        <a:ext cx="7955280" cy="508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2F56C-8B66-483D-8B52-1EDBFB152D36}">
      <dsp:nvSpPr>
        <dsp:cNvPr id="0" name=""/>
        <dsp:cNvSpPr/>
      </dsp:nvSpPr>
      <dsp:spPr>
        <a:xfrm>
          <a:off x="0" y="376818"/>
          <a:ext cx="8323640" cy="933615"/>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mj-lt"/>
            </a:rPr>
            <a:t>The total cost to implement the project is $100,000 including salary, fringe benefits, supplies, and training. ABC City’s Composite Index of Local Ability-to-Pay is .3032.  </a:t>
          </a:r>
        </a:p>
      </dsp:txBody>
      <dsp:txXfrm>
        <a:off x="45575" y="422393"/>
        <a:ext cx="8232490" cy="842465"/>
      </dsp:txXfrm>
    </dsp:sp>
    <dsp:sp modelId="{E293D747-03F2-467E-8E01-CA561CF179C4}">
      <dsp:nvSpPr>
        <dsp:cNvPr id="0" name=""/>
        <dsp:cNvSpPr/>
      </dsp:nvSpPr>
      <dsp:spPr>
        <a:xfrm>
          <a:off x="0" y="1412390"/>
          <a:ext cx="8323640" cy="245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276" tIns="20320" rIns="113792" bIns="20320" numCol="1" spcCol="1270" anchor="t" anchorCtr="0">
          <a:noAutofit/>
        </a:bodyPr>
        <a:lstStyle/>
        <a:p>
          <a:pPr marL="171450" lvl="1" indent="-171450" algn="l" defTabSz="711200">
            <a:lnSpc>
              <a:spcPct val="90000"/>
            </a:lnSpc>
            <a:spcBef>
              <a:spcPts val="1200"/>
            </a:spcBef>
            <a:spcAft>
              <a:spcPct val="20000"/>
            </a:spcAft>
            <a:buChar char="•"/>
          </a:pPr>
          <a:r>
            <a:rPr lang="en-US" sz="1600" kern="1200">
              <a:solidFill>
                <a:schemeClr val="tx1">
                  <a:lumMod val="95000"/>
                  <a:lumOff val="5000"/>
                </a:schemeClr>
              </a:solidFill>
              <a:latin typeface="+mj-lt"/>
            </a:rPr>
            <a:t>Calculate the amount of required local match by multiplying the total project costs by the locality’s composite index (.3032) </a:t>
          </a:r>
        </a:p>
        <a:p>
          <a:pPr marL="515938" lvl="2" indent="-233363" algn="l" defTabSz="711200">
            <a:lnSpc>
              <a:spcPct val="90000"/>
            </a:lnSpc>
            <a:spcBef>
              <a:spcPct val="0"/>
            </a:spcBef>
            <a:spcAft>
              <a:spcPct val="20000"/>
            </a:spcAft>
            <a:buFont typeface="Wingdings" panose="05000000000000000000" pitchFamily="2" charset="2"/>
            <a:buChar char="Ø"/>
          </a:pPr>
          <a:r>
            <a:rPr lang="en-US" sz="1600" kern="1200">
              <a:solidFill>
                <a:schemeClr val="tx1">
                  <a:lumMod val="95000"/>
                  <a:lumOff val="5000"/>
                </a:schemeClr>
              </a:solidFill>
              <a:latin typeface="+mj-lt"/>
            </a:rPr>
            <a:t>Total Project Costs x Composite Index = Total Local Match </a:t>
          </a:r>
        </a:p>
        <a:p>
          <a:pPr marL="515938" lvl="2" indent="-233363" algn="l" defTabSz="711200">
            <a:lnSpc>
              <a:spcPct val="90000"/>
            </a:lnSpc>
            <a:spcBef>
              <a:spcPct val="0"/>
            </a:spcBef>
            <a:spcAft>
              <a:spcPct val="20000"/>
            </a:spcAft>
            <a:buFont typeface="Wingdings" panose="05000000000000000000" pitchFamily="2" charset="2"/>
            <a:buChar char="Ø"/>
          </a:pPr>
          <a:r>
            <a:rPr lang="en-US" sz="1600" kern="1200">
              <a:solidFill>
                <a:schemeClr val="tx1">
                  <a:lumMod val="95000"/>
                  <a:lumOff val="5000"/>
                </a:schemeClr>
              </a:solidFill>
              <a:latin typeface="+mj-lt"/>
            </a:rPr>
            <a:t>$100,000 x .3032 = $30,320  </a:t>
          </a:r>
        </a:p>
        <a:p>
          <a:pPr marL="515938" lvl="2" indent="-233363" algn="l" defTabSz="711200">
            <a:lnSpc>
              <a:spcPct val="90000"/>
            </a:lnSpc>
            <a:spcBef>
              <a:spcPct val="0"/>
            </a:spcBef>
            <a:spcAft>
              <a:spcPct val="20000"/>
            </a:spcAft>
            <a:buFont typeface="Wingdings" panose="05000000000000000000" pitchFamily="2" charset="2"/>
            <a:buNone/>
          </a:pPr>
          <a:endParaRPr lang="en-US" sz="1000" kern="1200">
            <a:solidFill>
              <a:schemeClr val="tx1">
                <a:lumMod val="95000"/>
                <a:lumOff val="5000"/>
              </a:schemeClr>
            </a:solidFill>
            <a:latin typeface="+mj-lt"/>
          </a:endParaRPr>
        </a:p>
        <a:p>
          <a:pPr marL="171450" lvl="1" indent="-171450" algn="l" defTabSz="711200">
            <a:lnSpc>
              <a:spcPct val="90000"/>
            </a:lnSpc>
            <a:spcBef>
              <a:spcPts val="1200"/>
            </a:spcBef>
            <a:spcAft>
              <a:spcPct val="20000"/>
            </a:spcAft>
            <a:buChar char="•"/>
          </a:pPr>
          <a:r>
            <a:rPr lang="en-US" sz="1600" kern="1200">
              <a:solidFill>
                <a:prstClr val="black">
                  <a:lumMod val="95000"/>
                  <a:lumOff val="5000"/>
                </a:prstClr>
              </a:solidFill>
              <a:latin typeface="+mj-lt"/>
              <a:ea typeface="+mn-ea"/>
              <a:cs typeface="+mn-cs"/>
            </a:rPr>
            <a:t>Calculate the amount the locality can request under Special Funds by subtracting the local match from the total project costs.  </a:t>
          </a:r>
        </a:p>
        <a:p>
          <a:pPr marL="515938" lvl="2" indent="-233363" algn="l" defTabSz="711200">
            <a:lnSpc>
              <a:spcPct val="90000"/>
            </a:lnSpc>
            <a:spcBef>
              <a:spcPct val="0"/>
            </a:spcBef>
            <a:spcAft>
              <a:spcPct val="20000"/>
            </a:spcAft>
            <a:buFont typeface="Wingdings" panose="05000000000000000000" pitchFamily="2" charset="2"/>
            <a:buChar char="Ø"/>
          </a:pPr>
          <a:r>
            <a:rPr lang="en-US" sz="1600" kern="1200">
              <a:solidFill>
                <a:prstClr val="black">
                  <a:lumMod val="95000"/>
                  <a:lumOff val="5000"/>
                </a:prstClr>
              </a:solidFill>
              <a:latin typeface="+mj-lt"/>
              <a:ea typeface="+mn-ea"/>
              <a:cs typeface="+mn-cs"/>
            </a:rPr>
            <a:t>Total Project Costs - Total Local Match = Total Special Funds </a:t>
          </a:r>
        </a:p>
        <a:p>
          <a:pPr marL="515938" lvl="2" indent="-233363" algn="l" defTabSz="711200">
            <a:lnSpc>
              <a:spcPct val="90000"/>
            </a:lnSpc>
            <a:spcBef>
              <a:spcPct val="0"/>
            </a:spcBef>
            <a:spcAft>
              <a:spcPct val="20000"/>
            </a:spcAft>
            <a:buFont typeface="Wingdings" panose="05000000000000000000" pitchFamily="2" charset="2"/>
            <a:buChar char="Ø"/>
          </a:pPr>
          <a:r>
            <a:rPr lang="en-US" sz="1600" kern="1200">
              <a:solidFill>
                <a:prstClr val="black">
                  <a:lumMod val="95000"/>
                  <a:lumOff val="5000"/>
                </a:prstClr>
              </a:solidFill>
              <a:latin typeface="+mj-lt"/>
              <a:ea typeface="+mn-ea"/>
              <a:cs typeface="+mn-cs"/>
            </a:rPr>
            <a:t>$100,000 - $30,320 = $69,680  </a:t>
          </a:r>
        </a:p>
      </dsp:txBody>
      <dsp:txXfrm>
        <a:off x="0" y="1412390"/>
        <a:ext cx="8323640" cy="2450880"/>
      </dsp:txXfrm>
    </dsp:sp>
    <dsp:sp modelId="{7A367B00-5A9E-4234-9CBC-86CAC5C0933C}">
      <dsp:nvSpPr>
        <dsp:cNvPr id="0" name=""/>
        <dsp:cNvSpPr/>
      </dsp:nvSpPr>
      <dsp:spPr>
        <a:xfrm>
          <a:off x="0" y="3972359"/>
          <a:ext cx="8323640" cy="743504"/>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a:solidFill>
                <a:schemeClr val="tx1"/>
              </a:solidFill>
              <a:latin typeface="Calibri" panose="020F0502020204030204" pitchFamily="34" charset="0"/>
              <a:ea typeface="Calibri" panose="020F0502020204030204" pitchFamily="34" charset="0"/>
              <a:cs typeface="Calibri" panose="020F0502020204030204" pitchFamily="34" charset="0"/>
            </a:rPr>
            <a:t>Therefore, ABC City can request $69,680 in Special Funds and must provide a local match of $30,320 for a total project cost of $100,000</a:t>
          </a:r>
          <a:r>
            <a:rPr lang="en-US" sz="2000" b="1" kern="120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en-US" sz="20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36295" y="4008654"/>
        <a:ext cx="8251050" cy="6709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B974F-F955-4D51-9A3A-5FD3C58156B0}">
      <dsp:nvSpPr>
        <dsp:cNvPr id="0" name=""/>
        <dsp:cNvSpPr/>
      </dsp:nvSpPr>
      <dsp:spPr>
        <a:xfrm>
          <a:off x="0" y="292619"/>
          <a:ext cx="8193630" cy="862030"/>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solidFill>
                <a:schemeClr val="tx1"/>
              </a:solidFill>
              <a:latin typeface="Calibri"/>
              <a:ea typeface="Calibri"/>
              <a:cs typeface="Calibri"/>
            </a:rPr>
            <a:t>To implement the project, ABC City must receive $50,000 for salary and fringe benefits and $3,000 for supplies for a total request of $53,000 in Special funds from DCJS. ABC City’s Composite Index of Local Ability-to-Pay is .3032.  </a:t>
          </a:r>
        </a:p>
      </dsp:txBody>
      <dsp:txXfrm>
        <a:off x="42081" y="334700"/>
        <a:ext cx="8109468" cy="777868"/>
      </dsp:txXfrm>
    </dsp:sp>
    <dsp:sp modelId="{49C9ED28-3F8E-4353-B3C0-E6923751A50C}">
      <dsp:nvSpPr>
        <dsp:cNvPr id="0" name=""/>
        <dsp:cNvSpPr/>
      </dsp:nvSpPr>
      <dsp:spPr>
        <a:xfrm>
          <a:off x="0" y="1154650"/>
          <a:ext cx="8193630" cy="291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14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Calculate the special funds portion by subtracting the composite index from 1.00.  </a:t>
          </a:r>
        </a:p>
        <a:p>
          <a:pPr marL="515938" lvl="2" indent="-233363" algn="l" defTabSz="711200">
            <a:lnSpc>
              <a:spcPct val="90000"/>
            </a:lnSpc>
            <a:spcBef>
              <a:spcPct val="0"/>
            </a:spcBef>
            <a:spcAft>
              <a:spcPct val="20000"/>
            </a:spcAft>
            <a:buFont typeface="Wingdings" panose="05000000000000000000" pitchFamily="2" charset="2"/>
            <a:buChar char="Ø"/>
          </a:pPr>
          <a:r>
            <a:rPr lang="en-US" sz="1600" kern="120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1.00 - Composite Index = Special Funds portion </a:t>
          </a:r>
        </a:p>
        <a:p>
          <a:pPr marL="515938" lvl="2" indent="-233363" algn="l" defTabSz="711200">
            <a:lnSpc>
              <a:spcPct val="90000"/>
            </a:lnSpc>
            <a:spcBef>
              <a:spcPct val="0"/>
            </a:spcBef>
            <a:spcAft>
              <a:spcPct val="20000"/>
            </a:spcAft>
            <a:buFont typeface="Wingdings" panose="05000000000000000000" pitchFamily="2" charset="2"/>
            <a:buChar char="Ø"/>
          </a:pPr>
          <a:r>
            <a:rPr lang="en-US" sz="1600" kern="1200">
              <a:solidFill>
                <a:prstClr val="black">
                  <a:lumMod val="95000"/>
                  <a:lumOff val="5000"/>
                </a:prstClr>
              </a:solidFill>
              <a:latin typeface="Calibri"/>
              <a:ea typeface="Calibri"/>
              <a:cs typeface="Calibri"/>
            </a:rPr>
            <a:t>1.00 - .3032 = .6968 </a:t>
          </a:r>
        </a:p>
        <a:p>
          <a:pPr marL="171450" lvl="1" indent="-171450" algn="l" defTabSz="711200">
            <a:lnSpc>
              <a:spcPct val="90000"/>
            </a:lnSpc>
            <a:spcBef>
              <a:spcPct val="0"/>
            </a:spcBef>
            <a:spcAft>
              <a:spcPct val="20000"/>
            </a:spcAft>
            <a:buChar char="•"/>
          </a:pPr>
          <a:r>
            <a:rPr lang="en-US" sz="1600" kern="120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Calculate the total project costs by dividing the special funds needed by the special funds portion. </a:t>
          </a:r>
        </a:p>
        <a:p>
          <a:pPr marL="515938" lvl="2" indent="-233363" algn="l" defTabSz="711200">
            <a:lnSpc>
              <a:spcPct val="90000"/>
            </a:lnSpc>
            <a:spcBef>
              <a:spcPct val="0"/>
            </a:spcBef>
            <a:spcAft>
              <a:spcPct val="20000"/>
            </a:spcAft>
            <a:buFont typeface="Wingdings" panose="05000000000000000000" pitchFamily="2" charset="2"/>
            <a:buChar char="Ø"/>
          </a:pPr>
          <a:r>
            <a:rPr lang="en-US" sz="1600" kern="120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Special Funds/Special Funds portion = Total Project Costs </a:t>
          </a:r>
        </a:p>
        <a:p>
          <a:pPr marL="515938" lvl="2" indent="-233363" algn="l" defTabSz="711200">
            <a:lnSpc>
              <a:spcPct val="90000"/>
            </a:lnSpc>
            <a:spcBef>
              <a:spcPct val="0"/>
            </a:spcBef>
            <a:spcAft>
              <a:spcPct val="20000"/>
            </a:spcAft>
            <a:buFont typeface="Wingdings" panose="05000000000000000000" pitchFamily="2" charset="2"/>
            <a:buChar char="Ø"/>
          </a:pPr>
          <a:r>
            <a:rPr lang="en-US" sz="1600" kern="120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$53,000/.6968 = $76,062 </a:t>
          </a:r>
        </a:p>
        <a:p>
          <a:pPr marL="171450" lvl="1" indent="-171450" algn="l" defTabSz="711200">
            <a:lnSpc>
              <a:spcPct val="90000"/>
            </a:lnSpc>
            <a:spcBef>
              <a:spcPct val="0"/>
            </a:spcBef>
            <a:spcAft>
              <a:spcPct val="20000"/>
            </a:spcAft>
            <a:buChar char="•"/>
          </a:pPr>
          <a:r>
            <a:rPr lang="en-US" sz="1600" kern="120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Calculate the local match by multiplying the total project costs by the locality’s composite index. </a:t>
          </a:r>
        </a:p>
        <a:p>
          <a:pPr marL="515938" lvl="2" indent="-233363" algn="l" defTabSz="711200">
            <a:lnSpc>
              <a:spcPct val="90000"/>
            </a:lnSpc>
            <a:spcBef>
              <a:spcPct val="0"/>
            </a:spcBef>
            <a:spcAft>
              <a:spcPct val="20000"/>
            </a:spcAft>
            <a:buFont typeface="Wingdings" panose="05000000000000000000" pitchFamily="2" charset="2"/>
            <a:buChar char="Ø"/>
          </a:pPr>
          <a:r>
            <a:rPr lang="en-US" sz="1600" kern="120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Total Project Costs x Composite Index = Total Local Match </a:t>
          </a:r>
        </a:p>
        <a:p>
          <a:pPr marL="515938" lvl="2" indent="-233363" algn="l" defTabSz="711200">
            <a:lnSpc>
              <a:spcPct val="90000"/>
            </a:lnSpc>
            <a:spcBef>
              <a:spcPct val="0"/>
            </a:spcBef>
            <a:spcAft>
              <a:spcPct val="20000"/>
            </a:spcAft>
            <a:buFont typeface="Wingdings" panose="05000000000000000000" pitchFamily="2" charset="2"/>
            <a:buChar char="Ø"/>
          </a:pPr>
          <a:r>
            <a:rPr lang="en-US" sz="1600" kern="1200">
              <a:solidFill>
                <a:prstClr val="black">
                  <a:lumMod val="95000"/>
                  <a:lumOff val="5000"/>
                </a:prstClr>
              </a:solidFill>
              <a:latin typeface="Calibri" panose="020F0502020204030204" pitchFamily="34" charset="0"/>
              <a:ea typeface="Calibri" panose="020F0502020204030204" pitchFamily="34" charset="0"/>
              <a:cs typeface="Calibri" panose="020F0502020204030204" pitchFamily="34" charset="0"/>
            </a:rPr>
            <a:t>$76,062 x .3032 = $23,062 </a:t>
          </a:r>
        </a:p>
      </dsp:txBody>
      <dsp:txXfrm>
        <a:off x="0" y="1154650"/>
        <a:ext cx="8193630" cy="2914560"/>
      </dsp:txXfrm>
    </dsp:sp>
    <dsp:sp modelId="{C59BEBFF-DE07-4D6E-86EF-1CD837EB36F1}">
      <dsp:nvSpPr>
        <dsp:cNvPr id="0" name=""/>
        <dsp:cNvSpPr/>
      </dsp:nvSpPr>
      <dsp:spPr>
        <a:xfrm>
          <a:off x="0" y="4069210"/>
          <a:ext cx="8193630" cy="572993"/>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0" kern="1200">
              <a:solidFill>
                <a:schemeClr val="tx1"/>
              </a:solidFill>
              <a:latin typeface="Calibri" panose="020F0502020204030204" pitchFamily="34" charset="0"/>
              <a:ea typeface="Calibri" panose="020F0502020204030204" pitchFamily="34" charset="0"/>
              <a:cs typeface="Calibri" panose="020F0502020204030204" pitchFamily="34" charset="0"/>
            </a:rPr>
            <a:t>Therefore, ABC City must provide a local match of $23,062 to request $53,000 from Special funds for a total project cost of $76,062. </a:t>
          </a:r>
        </a:p>
      </dsp:txBody>
      <dsp:txXfrm>
        <a:off x="27971" y="4097181"/>
        <a:ext cx="8137688" cy="5170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F6B29-14D4-4B0C-A8F4-2A04BB96C3FC}">
      <dsp:nvSpPr>
        <dsp:cNvPr id="0" name=""/>
        <dsp:cNvSpPr/>
      </dsp:nvSpPr>
      <dsp:spPr>
        <a:xfrm>
          <a:off x="678565" y="400177"/>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977005-F933-424A-B047-CCEF97A6C0E8}">
      <dsp:nvSpPr>
        <dsp:cNvPr id="0" name=""/>
        <dsp:cNvSpPr/>
      </dsp:nvSpPr>
      <dsp:spPr>
        <a:xfrm>
          <a:off x="912565" y="634177"/>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28DDDB-A649-4F67-9E44-8F5CA0E92778}">
      <dsp:nvSpPr>
        <dsp:cNvPr id="0" name=""/>
        <dsp:cNvSpPr/>
      </dsp:nvSpPr>
      <dsp:spPr>
        <a:xfrm>
          <a:off x="327565" y="1840177"/>
          <a:ext cx="180000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cap="none" baseline="0">
              <a:latin typeface="Calibri" panose="020F0502020204030204" pitchFamily="34" charset="0"/>
              <a:ea typeface="Calibri" panose="020F0502020204030204" pitchFamily="34" charset="0"/>
              <a:cs typeface="Calibri" panose="020F0502020204030204" pitchFamily="34" charset="0"/>
            </a:rPr>
            <a:t>Every user who manages a DCJS grant will need to register for an account. </a:t>
          </a:r>
        </a:p>
      </dsp:txBody>
      <dsp:txXfrm>
        <a:off x="327565" y="1840177"/>
        <a:ext cx="1800000" cy="1530000"/>
      </dsp:txXfrm>
    </dsp:sp>
    <dsp:sp modelId="{A11C3460-4349-4F37-8C3E-50427F678E7E}">
      <dsp:nvSpPr>
        <dsp:cNvPr id="0" name=""/>
        <dsp:cNvSpPr/>
      </dsp:nvSpPr>
      <dsp:spPr>
        <a:xfrm>
          <a:off x="2793565" y="400177"/>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A7A9A7-02C7-4868-8432-C0ABF7D2F2A9}">
      <dsp:nvSpPr>
        <dsp:cNvPr id="0" name=""/>
        <dsp:cNvSpPr/>
      </dsp:nvSpPr>
      <dsp:spPr>
        <a:xfrm>
          <a:off x="3027565" y="634177"/>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88774A-38E5-4DAA-9C3E-5D96A1FF8B9D}">
      <dsp:nvSpPr>
        <dsp:cNvPr id="0" name=""/>
        <dsp:cNvSpPr/>
      </dsp:nvSpPr>
      <dsp:spPr>
        <a:xfrm>
          <a:off x="2442565" y="1840177"/>
          <a:ext cx="180000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cap="none" baseline="0">
              <a:latin typeface="Calibri" panose="020F0502020204030204" pitchFamily="34" charset="0"/>
              <a:ea typeface="Calibri" panose="020F0502020204030204" pitchFamily="34" charset="0"/>
              <a:cs typeface="Calibri" panose="020F0502020204030204" pitchFamily="34" charset="0"/>
            </a:rPr>
            <a:t>Includes individuals responsible for submitting a grant application, completing status reports, entering claims, and </a:t>
          </a:r>
          <a:br>
            <a:rPr lang="en-US" sz="1400" kern="1200" cap="none" baseline="0">
              <a:latin typeface="Calibri" panose="020F0502020204030204" pitchFamily="34" charset="0"/>
              <a:ea typeface="Calibri" panose="020F0502020204030204" pitchFamily="34" charset="0"/>
              <a:cs typeface="Calibri" panose="020F0502020204030204" pitchFamily="34" charset="0"/>
            </a:rPr>
          </a:br>
          <a:r>
            <a:rPr lang="en-US" sz="1400" kern="1200" cap="none" baseline="0">
              <a:latin typeface="Calibri" panose="020F0502020204030204" pitchFamily="34" charset="0"/>
              <a:ea typeface="Calibri" panose="020F0502020204030204" pitchFamily="34" charset="0"/>
              <a:cs typeface="Calibri" panose="020F0502020204030204" pitchFamily="34" charset="0"/>
            </a:rPr>
            <a:t>requesting funds. </a:t>
          </a:r>
        </a:p>
      </dsp:txBody>
      <dsp:txXfrm>
        <a:off x="2442565" y="1840177"/>
        <a:ext cx="1800000" cy="1530000"/>
      </dsp:txXfrm>
    </dsp:sp>
    <dsp:sp modelId="{6BE1DE8E-4243-4EAE-963D-7E02E5D71DFA}">
      <dsp:nvSpPr>
        <dsp:cNvPr id="0" name=""/>
        <dsp:cNvSpPr/>
      </dsp:nvSpPr>
      <dsp:spPr>
        <a:xfrm>
          <a:off x="4908565" y="400177"/>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C98FC8-8A30-43CD-953C-C4C9F232EAC3}">
      <dsp:nvSpPr>
        <dsp:cNvPr id="0" name=""/>
        <dsp:cNvSpPr/>
      </dsp:nvSpPr>
      <dsp:spPr>
        <a:xfrm>
          <a:off x="5142565" y="634177"/>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C8E64D-2A97-4862-B369-DBFD39FB2ABB}">
      <dsp:nvSpPr>
        <dsp:cNvPr id="0" name=""/>
        <dsp:cNvSpPr/>
      </dsp:nvSpPr>
      <dsp:spPr>
        <a:xfrm>
          <a:off x="4557565" y="1840177"/>
          <a:ext cx="180000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cap="none" baseline="0">
              <a:latin typeface="Calibri" panose="020F0502020204030204" pitchFamily="34" charset="0"/>
              <a:ea typeface="Calibri" panose="020F0502020204030204" pitchFamily="34" charset="0"/>
              <a:cs typeface="Calibri" panose="020F0502020204030204" pitchFamily="34" charset="0"/>
            </a:rPr>
            <a:t>Project directors, project administrators, and finance officers are encouraged to register.</a:t>
          </a:r>
        </a:p>
      </dsp:txBody>
      <dsp:txXfrm>
        <a:off x="4557565" y="1840177"/>
        <a:ext cx="1800000" cy="1530000"/>
      </dsp:txXfrm>
    </dsp:sp>
    <dsp:sp modelId="{B1283B67-7E79-4189-BE51-A31FA804322B}">
      <dsp:nvSpPr>
        <dsp:cNvPr id="0" name=""/>
        <dsp:cNvSpPr/>
      </dsp:nvSpPr>
      <dsp:spPr>
        <a:xfrm>
          <a:off x="7023565" y="400177"/>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F3B56C-0522-4928-B92B-9D60539BCACA}">
      <dsp:nvSpPr>
        <dsp:cNvPr id="0" name=""/>
        <dsp:cNvSpPr/>
      </dsp:nvSpPr>
      <dsp:spPr>
        <a:xfrm>
          <a:off x="7257565" y="634177"/>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9C4211-30F6-4E8A-9D10-C4BAE4B4B59E}">
      <dsp:nvSpPr>
        <dsp:cNvPr id="0" name=""/>
        <dsp:cNvSpPr/>
      </dsp:nvSpPr>
      <dsp:spPr>
        <a:xfrm>
          <a:off x="6672565" y="1840177"/>
          <a:ext cx="180000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cap="none" baseline="0">
              <a:latin typeface="Calibri" panose="020F0502020204030204" pitchFamily="34" charset="0"/>
              <a:ea typeface="Calibri" panose="020F0502020204030204" pitchFamily="34" charset="0"/>
              <a:cs typeface="Calibri" panose="020F0502020204030204" pitchFamily="34" charset="0"/>
            </a:rPr>
            <a:t>Individuals must be added as an additional contact on the application to have access.</a:t>
          </a:r>
        </a:p>
      </dsp:txBody>
      <dsp:txXfrm>
        <a:off x="6672565" y="1840177"/>
        <a:ext cx="1800000" cy="153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8644C-82F4-4D97-9823-D4E5E293068C}">
      <dsp:nvSpPr>
        <dsp:cNvPr id="0" name=""/>
        <dsp:cNvSpPr/>
      </dsp:nvSpPr>
      <dsp:spPr>
        <a:xfrm>
          <a:off x="0" y="0"/>
          <a:ext cx="6522078" cy="80809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Calibri"/>
            </a:rPr>
            <a:t>Alerts/notifications come from VAgrantsDCJS@webgrantsmail.com</a:t>
          </a:r>
        </a:p>
      </dsp:txBody>
      <dsp:txXfrm>
        <a:off x="23668" y="23668"/>
        <a:ext cx="5555531" cy="760761"/>
      </dsp:txXfrm>
    </dsp:sp>
    <dsp:sp modelId="{FDBFA0BB-C3A2-4131-84C1-A6644AC1B93E}">
      <dsp:nvSpPr>
        <dsp:cNvPr id="0" name=""/>
        <dsp:cNvSpPr/>
      </dsp:nvSpPr>
      <dsp:spPr>
        <a:xfrm>
          <a:off x="487038" y="920333"/>
          <a:ext cx="6522078" cy="808097"/>
        </a:xfrm>
        <a:prstGeom prst="roundRect">
          <a:avLst>
            <a:gd name="adj" fmla="val 10000"/>
          </a:avLst>
        </a:prstGeom>
        <a:solidFill>
          <a:srgbClr val="B1E17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Calibri" panose="020F0502020204030204" pitchFamily="34" charset="0"/>
              <a:ea typeface="Calibri" panose="020F0502020204030204" pitchFamily="34" charset="0"/>
              <a:cs typeface="Calibri" panose="020F0502020204030204" pitchFamily="34" charset="0"/>
            </a:rPr>
            <a:t>Email #1: Your registration is under review.</a:t>
          </a:r>
        </a:p>
      </dsp:txBody>
      <dsp:txXfrm>
        <a:off x="510706" y="944001"/>
        <a:ext cx="5462440" cy="760761"/>
      </dsp:txXfrm>
    </dsp:sp>
    <dsp:sp modelId="{64E0B1AF-B21E-4333-B8AC-FF7E8D2E2458}">
      <dsp:nvSpPr>
        <dsp:cNvPr id="0" name=""/>
        <dsp:cNvSpPr/>
      </dsp:nvSpPr>
      <dsp:spPr>
        <a:xfrm>
          <a:off x="974076" y="1840666"/>
          <a:ext cx="6522078" cy="808097"/>
        </a:xfrm>
        <a:prstGeom prst="roundRect">
          <a:avLst>
            <a:gd name="adj" fmla="val 10000"/>
          </a:avLst>
        </a:prstGeom>
        <a:solidFill>
          <a:srgbClr val="EBDF7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Calibri"/>
            </a:rPr>
            <a:t>Email #2: Provides your user ID and temporary password.</a:t>
          </a:r>
          <a:endParaRPr lang="en-US" sz="2000" kern="1200">
            <a:solidFill>
              <a:schemeClr val="tx1"/>
            </a:solidFill>
          </a:endParaRPr>
        </a:p>
      </dsp:txBody>
      <dsp:txXfrm>
        <a:off x="997744" y="1864334"/>
        <a:ext cx="5462440" cy="760761"/>
      </dsp:txXfrm>
    </dsp:sp>
    <dsp:sp modelId="{C5ABC27F-B212-41DA-91E1-ABB6382D3781}">
      <dsp:nvSpPr>
        <dsp:cNvPr id="0" name=""/>
        <dsp:cNvSpPr/>
      </dsp:nvSpPr>
      <dsp:spPr>
        <a:xfrm>
          <a:off x="1461115" y="2760999"/>
          <a:ext cx="6522078" cy="808097"/>
        </a:xfrm>
        <a:prstGeom prst="roundRect">
          <a:avLst>
            <a:gd name="adj" fmla="val 10000"/>
          </a:avLst>
        </a:prstGeom>
        <a:solidFill>
          <a:srgbClr val="EFA079"/>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Calibri" panose="020F0502020204030204" pitchFamily="34" charset="0"/>
              <a:ea typeface="Calibri" panose="020F0502020204030204" pitchFamily="34" charset="0"/>
              <a:cs typeface="Calibri" panose="020F0502020204030204" pitchFamily="34" charset="0"/>
            </a:rPr>
            <a:t>Each email provides the URL for logging into OGMS.</a:t>
          </a:r>
        </a:p>
      </dsp:txBody>
      <dsp:txXfrm>
        <a:off x="1484783" y="2784667"/>
        <a:ext cx="5462440" cy="760761"/>
      </dsp:txXfrm>
    </dsp:sp>
    <dsp:sp modelId="{2E8C6385-8E3A-4A8E-A449-77CE0DE82BFF}">
      <dsp:nvSpPr>
        <dsp:cNvPr id="0" name=""/>
        <dsp:cNvSpPr/>
      </dsp:nvSpPr>
      <dsp:spPr>
        <a:xfrm>
          <a:off x="1948153" y="3681332"/>
          <a:ext cx="6522078" cy="808097"/>
        </a:xfrm>
        <a:prstGeom prst="roundRect">
          <a:avLst>
            <a:gd name="adj" fmla="val 10000"/>
          </a:avLst>
        </a:prstGeom>
        <a:solidFill>
          <a:srgbClr val="EEABA8"/>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Calibri" panose="020F0502020204030204" pitchFamily="34" charset="0"/>
              <a:ea typeface="Calibri" panose="020F0502020204030204" pitchFamily="34" charset="0"/>
              <a:cs typeface="Calibri" panose="020F0502020204030204" pitchFamily="34" charset="0"/>
            </a:rPr>
            <a:t>Log in. </a:t>
          </a:r>
        </a:p>
      </dsp:txBody>
      <dsp:txXfrm>
        <a:off x="1971821" y="3705000"/>
        <a:ext cx="5462440" cy="760761"/>
      </dsp:txXfrm>
    </dsp:sp>
    <dsp:sp modelId="{955CB165-78C4-4080-94AE-89C1708CF17A}">
      <dsp:nvSpPr>
        <dsp:cNvPr id="0" name=""/>
        <dsp:cNvSpPr/>
      </dsp:nvSpPr>
      <dsp:spPr>
        <a:xfrm>
          <a:off x="5996815" y="590360"/>
          <a:ext cx="525263" cy="52526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solidFill>
              <a:schemeClr val="tx1"/>
            </a:solidFill>
          </a:endParaRPr>
        </a:p>
      </dsp:txBody>
      <dsp:txXfrm>
        <a:off x="6114999" y="590360"/>
        <a:ext cx="288895" cy="395260"/>
      </dsp:txXfrm>
    </dsp:sp>
    <dsp:sp modelId="{EAA93E69-CF91-4AB7-9658-7911DC05E615}">
      <dsp:nvSpPr>
        <dsp:cNvPr id="0" name=""/>
        <dsp:cNvSpPr/>
      </dsp:nvSpPr>
      <dsp:spPr>
        <a:xfrm>
          <a:off x="6483853" y="1510693"/>
          <a:ext cx="525263" cy="525263"/>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solidFill>
              <a:schemeClr val="tx1"/>
            </a:solidFill>
          </a:endParaRPr>
        </a:p>
      </dsp:txBody>
      <dsp:txXfrm>
        <a:off x="6602037" y="1510693"/>
        <a:ext cx="288895" cy="395260"/>
      </dsp:txXfrm>
    </dsp:sp>
    <dsp:sp modelId="{C93383D1-E931-4951-ACD8-FA75DDCCEA5C}">
      <dsp:nvSpPr>
        <dsp:cNvPr id="0" name=""/>
        <dsp:cNvSpPr/>
      </dsp:nvSpPr>
      <dsp:spPr>
        <a:xfrm>
          <a:off x="6970892" y="2417558"/>
          <a:ext cx="525263" cy="525263"/>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solidFill>
              <a:schemeClr val="tx1"/>
            </a:solidFill>
          </a:endParaRPr>
        </a:p>
      </dsp:txBody>
      <dsp:txXfrm>
        <a:off x="7089076" y="2417558"/>
        <a:ext cx="288895" cy="395260"/>
      </dsp:txXfrm>
    </dsp:sp>
    <dsp:sp modelId="{E2105DDE-BF4A-4912-8A43-3C1F35755760}">
      <dsp:nvSpPr>
        <dsp:cNvPr id="0" name=""/>
        <dsp:cNvSpPr/>
      </dsp:nvSpPr>
      <dsp:spPr>
        <a:xfrm>
          <a:off x="7457930" y="3346870"/>
          <a:ext cx="525263" cy="525263"/>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solidFill>
              <a:schemeClr val="tx1"/>
            </a:solidFill>
          </a:endParaRPr>
        </a:p>
      </dsp:txBody>
      <dsp:txXfrm>
        <a:off x="7576114" y="3346870"/>
        <a:ext cx="288895" cy="3952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C771E-44C5-4B8D-8857-604A8D11E718}">
      <dsp:nvSpPr>
        <dsp:cNvPr id="0" name=""/>
        <dsp:cNvSpPr/>
      </dsp:nvSpPr>
      <dsp:spPr>
        <a:xfrm>
          <a:off x="0" y="0"/>
          <a:ext cx="2536031" cy="3530062"/>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7719" tIns="330200" rIns="197719" bIns="330200" numCol="1" spcCol="1270" anchor="t" anchorCtr="0">
          <a:noAutofit/>
        </a:bodyPr>
        <a:lstStyle/>
        <a:p>
          <a:pPr marL="0" lvl="0" indent="0" algn="ctr" defTabSz="622300">
            <a:lnSpc>
              <a:spcPct val="90000"/>
            </a:lnSpc>
            <a:spcBef>
              <a:spcPct val="0"/>
            </a:spcBef>
            <a:spcAft>
              <a:spcPct val="35000"/>
            </a:spcAft>
            <a:buNone/>
          </a:pPr>
          <a:r>
            <a:rPr lang="en-US" sz="1400" b="1" i="0" kern="1200">
              <a:solidFill>
                <a:schemeClr val="tx1"/>
              </a:solidFill>
              <a:latin typeface="+mj-lt"/>
            </a:rPr>
            <a:t>Law Enforcement Activities:</a:t>
          </a:r>
        </a:p>
        <a:p>
          <a:pPr marL="0" lvl="0" indent="0" algn="ctr" defTabSz="622300">
            <a:lnSpc>
              <a:spcPct val="90000"/>
            </a:lnSpc>
            <a:spcBef>
              <a:spcPct val="0"/>
            </a:spcBef>
            <a:spcAft>
              <a:spcPct val="35000"/>
            </a:spcAft>
            <a:buNone/>
          </a:pPr>
          <a:r>
            <a:rPr lang="en-US" sz="1400" i="0" kern="1200">
              <a:solidFill>
                <a:schemeClr val="tx1"/>
              </a:solidFill>
              <a:latin typeface="+mj-lt"/>
            </a:rPr>
            <a:t>Enter the number of </a:t>
          </a:r>
          <a:br>
            <a:rPr lang="en-US" sz="1400" i="0" kern="1200">
              <a:solidFill>
                <a:schemeClr val="tx1"/>
              </a:solidFill>
              <a:latin typeface="+mj-lt"/>
            </a:rPr>
          </a:br>
          <a:r>
            <a:rPr lang="en-US" sz="1400" i="0" kern="1200">
              <a:solidFill>
                <a:schemeClr val="tx1"/>
              </a:solidFill>
              <a:latin typeface="+mj-lt"/>
            </a:rPr>
            <a:t>times, over the course of </a:t>
          </a:r>
          <a:br>
            <a:rPr lang="en-US" sz="1400" i="0" kern="1200">
              <a:solidFill>
                <a:schemeClr val="tx1"/>
              </a:solidFill>
              <a:latin typeface="+mj-lt"/>
            </a:rPr>
          </a:br>
          <a:r>
            <a:rPr lang="en-US" sz="1400" i="0" kern="1200">
              <a:solidFill>
                <a:schemeClr val="tx1"/>
              </a:solidFill>
              <a:latin typeface="+mj-lt"/>
            </a:rPr>
            <a:t>the grant year, the SRO(s) anticipates performing the activities in this section. </a:t>
          </a:r>
        </a:p>
      </dsp:txBody>
      <dsp:txXfrm>
        <a:off x="0" y="1341423"/>
        <a:ext cx="2536031" cy="2118037"/>
      </dsp:txXfrm>
    </dsp:sp>
    <dsp:sp modelId="{95FBFCF5-F682-4EEC-AA1D-6976E9B2DB20}">
      <dsp:nvSpPr>
        <dsp:cNvPr id="0" name=""/>
        <dsp:cNvSpPr/>
      </dsp:nvSpPr>
      <dsp:spPr>
        <a:xfrm>
          <a:off x="738506" y="353006"/>
          <a:ext cx="1059018" cy="1059018"/>
        </a:xfrm>
        <a:prstGeom prst="ellips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82565" tIns="12700" rIns="82565" bIns="12700" numCol="1" spcCol="1270" anchor="ctr" anchorCtr="0">
          <a:noAutofit/>
        </a:bodyPr>
        <a:lstStyle/>
        <a:p>
          <a:pPr marL="0" lvl="0" indent="0" algn="ctr" defTabSz="2133600">
            <a:lnSpc>
              <a:spcPct val="90000"/>
            </a:lnSpc>
            <a:spcBef>
              <a:spcPct val="0"/>
            </a:spcBef>
            <a:spcAft>
              <a:spcPct val="35000"/>
            </a:spcAft>
            <a:buNone/>
          </a:pPr>
          <a:r>
            <a:rPr lang="en-US" sz="4800" kern="1200">
              <a:solidFill>
                <a:schemeClr val="tx1"/>
              </a:solidFill>
            </a:rPr>
            <a:t>1</a:t>
          </a:r>
        </a:p>
      </dsp:txBody>
      <dsp:txXfrm>
        <a:off x="893596" y="508096"/>
        <a:ext cx="748838" cy="748838"/>
      </dsp:txXfrm>
    </dsp:sp>
    <dsp:sp modelId="{76CDFC5A-D367-41BC-872F-6B32939CB6D6}">
      <dsp:nvSpPr>
        <dsp:cNvPr id="0" name=""/>
        <dsp:cNvSpPr/>
      </dsp:nvSpPr>
      <dsp:spPr>
        <a:xfrm>
          <a:off x="0" y="3529990"/>
          <a:ext cx="2536031" cy="72"/>
        </a:xfrm>
        <a:prstGeom prst="rect">
          <a:avLst/>
        </a:prstGeom>
        <a:gradFill rotWithShape="0">
          <a:gsLst>
            <a:gs pos="0">
              <a:schemeClr val="accent2">
                <a:hueOff val="-368853"/>
                <a:satOff val="2112"/>
                <a:lumOff val="863"/>
                <a:alphaOff val="0"/>
                <a:tint val="96000"/>
                <a:satMod val="100000"/>
                <a:lumMod val="104000"/>
              </a:schemeClr>
            </a:gs>
            <a:gs pos="78000">
              <a:schemeClr val="accent2">
                <a:hueOff val="-368853"/>
                <a:satOff val="2112"/>
                <a:lumOff val="863"/>
                <a:alphaOff val="0"/>
                <a:shade val="100000"/>
                <a:satMod val="110000"/>
                <a:lumMod val="100000"/>
              </a:schemeClr>
            </a:gs>
          </a:gsLst>
          <a:lin ang="5400000" scaled="0"/>
        </a:gradFill>
        <a:ln w="9525" cap="flat" cmpd="sng" algn="ctr">
          <a:solidFill>
            <a:schemeClr val="accent2">
              <a:hueOff val="-368853"/>
              <a:satOff val="2112"/>
              <a:lumOff val="863"/>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6E4BEF9C-61DF-4BA6-B5B1-23F533DE698F}">
      <dsp:nvSpPr>
        <dsp:cNvPr id="0" name=""/>
        <dsp:cNvSpPr/>
      </dsp:nvSpPr>
      <dsp:spPr>
        <a:xfrm>
          <a:off x="2789634" y="0"/>
          <a:ext cx="2536031" cy="3530062"/>
        </a:xfrm>
        <a:prstGeom prst="rect">
          <a:avLst/>
        </a:prstGeom>
        <a:solidFill>
          <a:schemeClr val="accent2">
            <a:tint val="40000"/>
            <a:alpha val="90000"/>
            <a:hueOff val="-1337037"/>
            <a:satOff val="10328"/>
            <a:lumOff val="848"/>
            <a:alphaOff val="0"/>
          </a:schemeClr>
        </a:solidFill>
        <a:ln w="9525" cap="flat" cmpd="sng" algn="ctr">
          <a:solidFill>
            <a:schemeClr val="accent2">
              <a:tint val="40000"/>
              <a:alpha val="90000"/>
              <a:hueOff val="-1337037"/>
              <a:satOff val="10328"/>
              <a:lumOff val="84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7719" tIns="330200" rIns="197719" bIns="330200" numCol="1" spcCol="1270" anchor="t" anchorCtr="0">
          <a:noAutofit/>
        </a:bodyPr>
        <a:lstStyle/>
        <a:p>
          <a:pPr marL="0" lvl="0" indent="0" algn="ctr" defTabSz="622300">
            <a:lnSpc>
              <a:spcPct val="90000"/>
            </a:lnSpc>
            <a:spcBef>
              <a:spcPct val="0"/>
            </a:spcBef>
            <a:spcAft>
              <a:spcPct val="35000"/>
            </a:spcAft>
            <a:buNone/>
          </a:pPr>
          <a:r>
            <a:rPr lang="en-US" sz="1400" b="1" i="0" kern="1200">
              <a:solidFill>
                <a:schemeClr val="tx1"/>
              </a:solidFill>
              <a:latin typeface="+mj-lt"/>
            </a:rPr>
            <a:t>Law Related Educator:</a:t>
          </a:r>
        </a:p>
        <a:p>
          <a:pPr marL="0" lvl="0" indent="0" algn="ctr" defTabSz="622300">
            <a:lnSpc>
              <a:spcPct val="90000"/>
            </a:lnSpc>
            <a:spcBef>
              <a:spcPct val="0"/>
            </a:spcBef>
            <a:spcAft>
              <a:spcPct val="35000"/>
            </a:spcAft>
            <a:buNone/>
          </a:pPr>
          <a:r>
            <a:rPr lang="en-US" sz="1400" i="0" kern="1200">
              <a:solidFill>
                <a:schemeClr val="tx1"/>
              </a:solidFill>
              <a:latin typeface="+mj-lt"/>
            </a:rPr>
            <a:t>Enter the number of presentations for the </a:t>
          </a:r>
          <a:br>
            <a:rPr lang="en-US" sz="1400" i="0" kern="1200">
              <a:solidFill>
                <a:schemeClr val="tx1"/>
              </a:solidFill>
              <a:latin typeface="+mj-lt"/>
            </a:rPr>
          </a:br>
          <a:r>
            <a:rPr lang="en-US" sz="1400" i="0" kern="1200">
              <a:solidFill>
                <a:schemeClr val="tx1"/>
              </a:solidFill>
              <a:latin typeface="+mj-lt"/>
            </a:rPr>
            <a:t>grant year that the SRO(s) plans to facilitate for </a:t>
          </a:r>
          <a:br>
            <a:rPr lang="en-US" sz="1400" i="0" kern="1200">
              <a:solidFill>
                <a:schemeClr val="tx1"/>
              </a:solidFill>
              <a:latin typeface="+mj-lt"/>
            </a:rPr>
          </a:br>
          <a:r>
            <a:rPr lang="en-US" sz="1400" i="0" kern="1200">
              <a:solidFill>
                <a:schemeClr val="tx1"/>
              </a:solidFill>
              <a:latin typeface="+mj-lt"/>
            </a:rPr>
            <a:t>each audience type. </a:t>
          </a:r>
        </a:p>
      </dsp:txBody>
      <dsp:txXfrm>
        <a:off x="2789634" y="1341423"/>
        <a:ext cx="2536031" cy="2118037"/>
      </dsp:txXfrm>
    </dsp:sp>
    <dsp:sp modelId="{51CD9603-99BA-4CDB-A3B2-5B57EEF9AA34}">
      <dsp:nvSpPr>
        <dsp:cNvPr id="0" name=""/>
        <dsp:cNvSpPr/>
      </dsp:nvSpPr>
      <dsp:spPr>
        <a:xfrm>
          <a:off x="3528140" y="353006"/>
          <a:ext cx="1059018" cy="1059018"/>
        </a:xfrm>
        <a:prstGeom prst="ellipse">
          <a:avLst/>
        </a:prstGeom>
        <a:gradFill rotWithShape="0">
          <a:gsLst>
            <a:gs pos="0">
              <a:schemeClr val="accent2">
                <a:hueOff val="-737706"/>
                <a:satOff val="4225"/>
                <a:lumOff val="1726"/>
                <a:alphaOff val="0"/>
                <a:tint val="96000"/>
                <a:satMod val="100000"/>
                <a:lumMod val="104000"/>
              </a:schemeClr>
            </a:gs>
            <a:gs pos="78000">
              <a:schemeClr val="accent2">
                <a:hueOff val="-737706"/>
                <a:satOff val="4225"/>
                <a:lumOff val="1726"/>
                <a:alphaOff val="0"/>
                <a:shade val="100000"/>
                <a:satMod val="110000"/>
                <a:lumMod val="100000"/>
              </a:schemeClr>
            </a:gs>
          </a:gsLst>
          <a:lin ang="5400000" scaled="0"/>
        </a:gradFill>
        <a:ln w="9525" cap="flat" cmpd="sng" algn="ctr">
          <a:solidFill>
            <a:schemeClr val="accent2">
              <a:hueOff val="-737706"/>
              <a:satOff val="4225"/>
              <a:lumOff val="1726"/>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82565" tIns="12700" rIns="82565" bIns="12700" numCol="1" spcCol="1270" anchor="ctr" anchorCtr="0">
          <a:noAutofit/>
        </a:bodyPr>
        <a:lstStyle/>
        <a:p>
          <a:pPr marL="0" lvl="0" indent="0" algn="ctr" defTabSz="2133600">
            <a:lnSpc>
              <a:spcPct val="90000"/>
            </a:lnSpc>
            <a:spcBef>
              <a:spcPct val="0"/>
            </a:spcBef>
            <a:spcAft>
              <a:spcPct val="35000"/>
            </a:spcAft>
            <a:buNone/>
          </a:pPr>
          <a:r>
            <a:rPr lang="en-US" sz="4800" kern="1200">
              <a:solidFill>
                <a:schemeClr val="tx1"/>
              </a:solidFill>
            </a:rPr>
            <a:t>2</a:t>
          </a:r>
        </a:p>
      </dsp:txBody>
      <dsp:txXfrm>
        <a:off x="3683230" y="508096"/>
        <a:ext cx="748838" cy="748838"/>
      </dsp:txXfrm>
    </dsp:sp>
    <dsp:sp modelId="{8B381E77-DC14-4380-BAF4-012C35B155B0}">
      <dsp:nvSpPr>
        <dsp:cNvPr id="0" name=""/>
        <dsp:cNvSpPr/>
      </dsp:nvSpPr>
      <dsp:spPr>
        <a:xfrm>
          <a:off x="2789634" y="3529990"/>
          <a:ext cx="2536031" cy="72"/>
        </a:xfrm>
        <a:prstGeom prst="rect">
          <a:avLst/>
        </a:prstGeom>
        <a:gradFill rotWithShape="0">
          <a:gsLst>
            <a:gs pos="0">
              <a:schemeClr val="accent2">
                <a:hueOff val="-1106560"/>
                <a:satOff val="6337"/>
                <a:lumOff val="2588"/>
                <a:alphaOff val="0"/>
                <a:tint val="96000"/>
                <a:satMod val="100000"/>
                <a:lumMod val="104000"/>
              </a:schemeClr>
            </a:gs>
            <a:gs pos="78000">
              <a:schemeClr val="accent2">
                <a:hueOff val="-1106560"/>
                <a:satOff val="6337"/>
                <a:lumOff val="2588"/>
                <a:alphaOff val="0"/>
                <a:shade val="100000"/>
                <a:satMod val="110000"/>
                <a:lumMod val="100000"/>
              </a:schemeClr>
            </a:gs>
          </a:gsLst>
          <a:lin ang="5400000" scaled="0"/>
        </a:gradFill>
        <a:ln w="9525" cap="flat" cmpd="sng" algn="ctr">
          <a:solidFill>
            <a:schemeClr val="accent2">
              <a:hueOff val="-1106560"/>
              <a:satOff val="6337"/>
              <a:lumOff val="2588"/>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195AD6FC-3C70-407E-88FE-3723B3ADB4DE}">
      <dsp:nvSpPr>
        <dsp:cNvPr id="0" name=""/>
        <dsp:cNvSpPr/>
      </dsp:nvSpPr>
      <dsp:spPr>
        <a:xfrm>
          <a:off x="5579268" y="0"/>
          <a:ext cx="2536031" cy="3530062"/>
        </a:xfrm>
        <a:prstGeom prst="rect">
          <a:avLst/>
        </a:prstGeom>
        <a:solidFill>
          <a:schemeClr val="accent2">
            <a:tint val="40000"/>
            <a:alpha val="90000"/>
            <a:hueOff val="-2674074"/>
            <a:satOff val="20657"/>
            <a:lumOff val="1696"/>
            <a:alphaOff val="0"/>
          </a:schemeClr>
        </a:solidFill>
        <a:ln w="9525" cap="flat" cmpd="sng" algn="ctr">
          <a:solidFill>
            <a:schemeClr val="accent2">
              <a:tint val="40000"/>
              <a:alpha val="90000"/>
              <a:hueOff val="-2674074"/>
              <a:satOff val="20657"/>
              <a:lumOff val="16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7719" tIns="330200" rIns="197719" bIns="330200" numCol="1" spcCol="1270" anchor="t" anchorCtr="0">
          <a:noAutofit/>
        </a:bodyPr>
        <a:lstStyle/>
        <a:p>
          <a:pPr marL="0" lvl="0" indent="0" algn="ctr" defTabSz="622300">
            <a:lnSpc>
              <a:spcPct val="90000"/>
            </a:lnSpc>
            <a:spcBef>
              <a:spcPct val="0"/>
            </a:spcBef>
            <a:spcAft>
              <a:spcPct val="35000"/>
            </a:spcAft>
            <a:buNone/>
          </a:pPr>
          <a:r>
            <a:rPr lang="en-US" sz="1400" b="1" i="0" kern="1200">
              <a:solidFill>
                <a:schemeClr val="tx1"/>
              </a:solidFill>
              <a:latin typeface="+mj-lt"/>
            </a:rPr>
            <a:t>Informal Mentor: </a:t>
          </a:r>
        </a:p>
        <a:p>
          <a:pPr marL="0" lvl="0" indent="0" algn="ctr" defTabSz="622300">
            <a:lnSpc>
              <a:spcPct val="90000"/>
            </a:lnSpc>
            <a:spcBef>
              <a:spcPct val="0"/>
            </a:spcBef>
            <a:spcAft>
              <a:spcPct val="35000"/>
            </a:spcAft>
            <a:buNone/>
          </a:pPr>
          <a:r>
            <a:rPr lang="en-US" sz="1400" i="0" kern="1200">
              <a:solidFill>
                <a:schemeClr val="tx1"/>
              </a:solidFill>
              <a:latin typeface="+mj-lt"/>
            </a:rPr>
            <a:t>Enter the number of </a:t>
          </a:r>
          <a:br>
            <a:rPr lang="en-US" sz="1400" i="0" kern="1200">
              <a:solidFill>
                <a:schemeClr val="tx1"/>
              </a:solidFill>
              <a:latin typeface="+mj-lt"/>
            </a:rPr>
          </a:br>
          <a:r>
            <a:rPr lang="en-US" sz="1400" i="0" kern="1200">
              <a:solidFill>
                <a:schemeClr val="tx1"/>
              </a:solidFill>
              <a:latin typeface="+mj-lt"/>
            </a:rPr>
            <a:t>times, over the course of the grant year; the SRO(s) anticipates performing the activities in this section.  </a:t>
          </a:r>
        </a:p>
      </dsp:txBody>
      <dsp:txXfrm>
        <a:off x="5579268" y="1341423"/>
        <a:ext cx="2536031" cy="2118037"/>
      </dsp:txXfrm>
    </dsp:sp>
    <dsp:sp modelId="{43C922A7-D55C-4443-980A-BDBCFED66144}">
      <dsp:nvSpPr>
        <dsp:cNvPr id="0" name=""/>
        <dsp:cNvSpPr/>
      </dsp:nvSpPr>
      <dsp:spPr>
        <a:xfrm>
          <a:off x="6317775" y="353006"/>
          <a:ext cx="1059018" cy="1059018"/>
        </a:xfrm>
        <a:prstGeom prst="ellipse">
          <a:avLst/>
        </a:prstGeom>
        <a:gradFill rotWithShape="0">
          <a:gsLst>
            <a:gs pos="0">
              <a:schemeClr val="accent2">
                <a:hueOff val="-1475413"/>
                <a:satOff val="8450"/>
                <a:lumOff val="3451"/>
                <a:alphaOff val="0"/>
                <a:tint val="96000"/>
                <a:satMod val="100000"/>
                <a:lumMod val="104000"/>
              </a:schemeClr>
            </a:gs>
            <a:gs pos="78000">
              <a:schemeClr val="accent2">
                <a:hueOff val="-1475413"/>
                <a:satOff val="8450"/>
                <a:lumOff val="3451"/>
                <a:alphaOff val="0"/>
                <a:shade val="100000"/>
                <a:satMod val="110000"/>
                <a:lumMod val="100000"/>
              </a:schemeClr>
            </a:gs>
          </a:gsLst>
          <a:lin ang="5400000" scaled="0"/>
        </a:gradFill>
        <a:ln w="9525" cap="flat" cmpd="sng" algn="ctr">
          <a:solidFill>
            <a:schemeClr val="accent2">
              <a:hueOff val="-1475413"/>
              <a:satOff val="8450"/>
              <a:lumOff val="3451"/>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82565" tIns="12700" rIns="82565" bIns="12700" numCol="1" spcCol="1270" anchor="ctr" anchorCtr="0">
          <a:noAutofit/>
        </a:bodyPr>
        <a:lstStyle/>
        <a:p>
          <a:pPr marL="0" lvl="0" indent="0" algn="ctr" defTabSz="2133600">
            <a:lnSpc>
              <a:spcPct val="90000"/>
            </a:lnSpc>
            <a:spcBef>
              <a:spcPct val="0"/>
            </a:spcBef>
            <a:spcAft>
              <a:spcPct val="35000"/>
            </a:spcAft>
            <a:buNone/>
          </a:pPr>
          <a:r>
            <a:rPr lang="en-US" sz="4800" kern="1200">
              <a:solidFill>
                <a:schemeClr val="tx1"/>
              </a:solidFill>
            </a:rPr>
            <a:t>3</a:t>
          </a:r>
        </a:p>
      </dsp:txBody>
      <dsp:txXfrm>
        <a:off x="6472865" y="508096"/>
        <a:ext cx="748838" cy="748838"/>
      </dsp:txXfrm>
    </dsp:sp>
    <dsp:sp modelId="{D7FF9A32-6EA4-4DF2-9C91-DE874B26F719}">
      <dsp:nvSpPr>
        <dsp:cNvPr id="0" name=""/>
        <dsp:cNvSpPr/>
      </dsp:nvSpPr>
      <dsp:spPr>
        <a:xfrm>
          <a:off x="5579268" y="3529990"/>
          <a:ext cx="2536031" cy="72"/>
        </a:xfrm>
        <a:prstGeom prst="rect">
          <a:avLst/>
        </a:prstGeom>
        <a:gradFill rotWithShape="0">
          <a:gsLst>
            <a:gs pos="0">
              <a:schemeClr val="accent2">
                <a:hueOff val="-1844266"/>
                <a:satOff val="10562"/>
                <a:lumOff val="4314"/>
                <a:alphaOff val="0"/>
                <a:tint val="96000"/>
                <a:satMod val="100000"/>
                <a:lumMod val="104000"/>
              </a:schemeClr>
            </a:gs>
            <a:gs pos="78000">
              <a:schemeClr val="accent2">
                <a:hueOff val="-1844266"/>
                <a:satOff val="10562"/>
                <a:lumOff val="4314"/>
                <a:alphaOff val="0"/>
                <a:shade val="100000"/>
                <a:satMod val="110000"/>
                <a:lumMod val="100000"/>
              </a:schemeClr>
            </a:gs>
          </a:gsLst>
          <a:lin ang="5400000" scaled="0"/>
        </a:gradFill>
        <a:ln w="9525" cap="flat" cmpd="sng" algn="ctr">
          <a:solidFill>
            <a:schemeClr val="accent2">
              <a:hueOff val="-1844266"/>
              <a:satOff val="10562"/>
              <a:lumOff val="4314"/>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1E491-07D3-44C8-A9CF-D70FCE2135A3}">
      <dsp:nvSpPr>
        <dsp:cNvPr id="0" name=""/>
        <dsp:cNvSpPr/>
      </dsp:nvSpPr>
      <dsp:spPr>
        <a:xfrm>
          <a:off x="1876448" y="172542"/>
          <a:ext cx="964984" cy="93594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0A82F3-3DFE-4DB9-863A-5E08E285E379}">
      <dsp:nvSpPr>
        <dsp:cNvPr id="0" name=""/>
        <dsp:cNvSpPr/>
      </dsp:nvSpPr>
      <dsp:spPr>
        <a:xfrm>
          <a:off x="1943558" y="188122"/>
          <a:ext cx="866250" cy="866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C93696-79A0-4E85-AC6B-6DBB2AAA10C9}">
      <dsp:nvSpPr>
        <dsp:cNvPr id="0" name=""/>
        <dsp:cNvSpPr/>
      </dsp:nvSpPr>
      <dsp:spPr>
        <a:xfrm>
          <a:off x="1124482" y="1505141"/>
          <a:ext cx="2475000" cy="1773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a:latin typeface="Calibri" panose="020F0502020204030204" pitchFamily="34" charset="0"/>
              <a:ea typeface="Calibri" panose="020F0502020204030204" pitchFamily="34" charset="0"/>
              <a:cs typeface="Calibri" panose="020F0502020204030204" pitchFamily="34" charset="0"/>
            </a:rPr>
            <a:t>Description of Costs</a:t>
          </a:r>
        </a:p>
        <a:p>
          <a:pPr marL="0" lvl="0" indent="0" algn="ctr" defTabSz="889000">
            <a:lnSpc>
              <a:spcPct val="100000"/>
            </a:lnSpc>
            <a:spcBef>
              <a:spcPct val="0"/>
            </a:spcBef>
            <a:spcAft>
              <a:spcPct val="35000"/>
            </a:spcAft>
            <a:buNone/>
            <a:defRPr cap="all"/>
          </a:pPr>
          <a:r>
            <a:rPr lang="en-US" sz="2000" kern="1200" cap="none" baseline="0">
              <a:latin typeface="Calibri" panose="020F0502020204030204" pitchFamily="34" charset="0"/>
              <a:ea typeface="Calibri" panose="020F0502020204030204" pitchFamily="34" charset="0"/>
              <a:cs typeface="Calibri" panose="020F0502020204030204" pitchFamily="34" charset="0"/>
            </a:rPr>
            <a:t> Describe the event for which travel is required. Provide location and dates if known.</a:t>
          </a:r>
        </a:p>
      </dsp:txBody>
      <dsp:txXfrm>
        <a:off x="1124482" y="1505141"/>
        <a:ext cx="2475000" cy="1773795"/>
      </dsp:txXfrm>
    </dsp:sp>
    <dsp:sp modelId="{FC474181-D072-4FFA-96B4-61818D64137A}">
      <dsp:nvSpPr>
        <dsp:cNvPr id="0" name=""/>
        <dsp:cNvSpPr/>
      </dsp:nvSpPr>
      <dsp:spPr>
        <a:xfrm>
          <a:off x="5003022" y="6229"/>
          <a:ext cx="1194846" cy="1203089"/>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DC1CE9-C0A0-40F3-A9A6-30950991E0C9}">
      <dsp:nvSpPr>
        <dsp:cNvPr id="0" name=""/>
        <dsp:cNvSpPr/>
      </dsp:nvSpPr>
      <dsp:spPr>
        <a:xfrm>
          <a:off x="5167320" y="174649"/>
          <a:ext cx="866250" cy="866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7DAAF4-4F26-41F0-9BD6-DF47C2A00E0B}">
      <dsp:nvSpPr>
        <dsp:cNvPr id="0" name=""/>
        <dsp:cNvSpPr/>
      </dsp:nvSpPr>
      <dsp:spPr>
        <a:xfrm>
          <a:off x="4065054" y="1597108"/>
          <a:ext cx="3106273" cy="1773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a:latin typeface="Calibri" panose="020F0502020204030204" pitchFamily="34" charset="0"/>
              <a:ea typeface="Calibri" panose="020F0502020204030204" pitchFamily="34" charset="0"/>
              <a:cs typeface="Calibri" panose="020F0502020204030204" pitchFamily="34" charset="0"/>
            </a:rPr>
            <a:t>Justification of Costs </a:t>
          </a:r>
        </a:p>
        <a:p>
          <a:pPr marL="0" lvl="0" indent="0" algn="ctr" defTabSz="889000">
            <a:lnSpc>
              <a:spcPct val="100000"/>
            </a:lnSpc>
            <a:spcBef>
              <a:spcPct val="0"/>
            </a:spcBef>
            <a:spcAft>
              <a:spcPct val="35000"/>
            </a:spcAft>
            <a:buNone/>
            <a:defRPr cap="all"/>
          </a:pPr>
          <a:r>
            <a:rPr lang="en-US" sz="2000" kern="1200" cap="none" baseline="0">
              <a:latin typeface="Calibri" panose="020F0502020204030204" pitchFamily="34" charset="0"/>
              <a:ea typeface="Calibri" panose="020F0502020204030204" pitchFamily="34" charset="0"/>
              <a:cs typeface="Calibri" panose="020F0502020204030204" pitchFamily="34" charset="0"/>
            </a:rPr>
            <a:t>Explain why the event and costs are necessary and essential. </a:t>
          </a:r>
          <a:br>
            <a:rPr lang="en-US" sz="2000" kern="1200" cap="none" baseline="0">
              <a:latin typeface="Calibri" panose="020F0502020204030204" pitchFamily="34" charset="0"/>
              <a:ea typeface="Calibri" panose="020F0502020204030204" pitchFamily="34" charset="0"/>
              <a:cs typeface="Calibri" panose="020F0502020204030204" pitchFamily="34" charset="0"/>
            </a:rPr>
          </a:br>
          <a:r>
            <a:rPr lang="en-US" sz="2000" kern="1200" cap="none" baseline="0">
              <a:latin typeface="Calibri" panose="020F0502020204030204" pitchFamily="34" charset="0"/>
              <a:ea typeface="Calibri" panose="020F0502020204030204" pitchFamily="34" charset="0"/>
              <a:cs typeface="Calibri" panose="020F0502020204030204" pitchFamily="34" charset="0"/>
            </a:rPr>
            <a:t>If location and dates are unknown, explain how costs were determined. </a:t>
          </a:r>
        </a:p>
      </dsp:txBody>
      <dsp:txXfrm>
        <a:off x="4065054" y="1597108"/>
        <a:ext cx="3106273" cy="17737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BB45F-9322-473A-A368-38EE55A9F618}">
      <dsp:nvSpPr>
        <dsp:cNvPr id="0" name=""/>
        <dsp:cNvSpPr/>
      </dsp:nvSpPr>
      <dsp:spPr>
        <a:xfrm>
          <a:off x="812976" y="21551"/>
          <a:ext cx="846719" cy="8467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07C693-2761-4AF9-8922-390861E079CC}">
      <dsp:nvSpPr>
        <dsp:cNvPr id="0" name=""/>
        <dsp:cNvSpPr/>
      </dsp:nvSpPr>
      <dsp:spPr>
        <a:xfrm>
          <a:off x="5493" y="1018209"/>
          <a:ext cx="2419197" cy="124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latin typeface="+mj-lt"/>
            </a:rPr>
            <a:t>Grants Committee reviews</a:t>
          </a:r>
        </a:p>
      </dsp:txBody>
      <dsp:txXfrm>
        <a:off x="5493" y="1018209"/>
        <a:ext cx="2419197" cy="1248618"/>
      </dsp:txXfrm>
    </dsp:sp>
    <dsp:sp modelId="{3C236CB4-5439-460E-8866-738C3ECAA8F0}">
      <dsp:nvSpPr>
        <dsp:cNvPr id="0" name=""/>
        <dsp:cNvSpPr/>
      </dsp:nvSpPr>
      <dsp:spPr>
        <a:xfrm>
          <a:off x="5493" y="1888661"/>
          <a:ext cx="2419197" cy="1171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a:latin typeface="+mj-lt"/>
            </a:rPr>
            <a:t>Brief project overview</a:t>
          </a:r>
        </a:p>
        <a:p>
          <a:pPr marL="0" lvl="0" indent="0" algn="l" defTabSz="711200">
            <a:lnSpc>
              <a:spcPct val="100000"/>
            </a:lnSpc>
            <a:spcBef>
              <a:spcPct val="0"/>
            </a:spcBef>
            <a:spcAft>
              <a:spcPct val="35000"/>
            </a:spcAft>
            <a:buNone/>
          </a:pPr>
          <a:r>
            <a:rPr lang="en-US" sz="1600" kern="1200">
              <a:latin typeface="+mj-lt"/>
            </a:rPr>
            <a:t>Staff evaluation summaries</a:t>
          </a:r>
        </a:p>
        <a:p>
          <a:pPr marL="0" lvl="0" indent="0" algn="l" defTabSz="711200">
            <a:lnSpc>
              <a:spcPct val="100000"/>
            </a:lnSpc>
            <a:spcBef>
              <a:spcPct val="0"/>
            </a:spcBef>
            <a:spcAft>
              <a:spcPct val="35000"/>
            </a:spcAft>
            <a:buNone/>
          </a:pPr>
          <a:r>
            <a:rPr lang="en-US" sz="1600" kern="1200">
              <a:latin typeface="+mj-lt"/>
            </a:rPr>
            <a:t>Grant application scores for competitive applications</a:t>
          </a:r>
        </a:p>
      </dsp:txBody>
      <dsp:txXfrm>
        <a:off x="5493" y="1888661"/>
        <a:ext cx="2419197" cy="1171943"/>
      </dsp:txXfrm>
    </dsp:sp>
    <dsp:sp modelId="{501AAFA5-B0AE-40EB-942A-E6FB732CE0F3}">
      <dsp:nvSpPr>
        <dsp:cNvPr id="0" name=""/>
        <dsp:cNvSpPr/>
      </dsp:nvSpPr>
      <dsp:spPr>
        <a:xfrm>
          <a:off x="3634289" y="21551"/>
          <a:ext cx="846719" cy="8467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17A879-87DE-402F-9BF1-0DF3BBE13EBA}">
      <dsp:nvSpPr>
        <dsp:cNvPr id="0" name=""/>
        <dsp:cNvSpPr/>
      </dsp:nvSpPr>
      <dsp:spPr>
        <a:xfrm>
          <a:off x="2848051" y="1018209"/>
          <a:ext cx="2419197" cy="124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latin typeface="+mj-lt"/>
            </a:rPr>
            <a:t>Grants Committee makes funding recommendations to the full CJSB</a:t>
          </a:r>
        </a:p>
      </dsp:txBody>
      <dsp:txXfrm>
        <a:off x="2848051" y="1018209"/>
        <a:ext cx="2419197" cy="1248618"/>
      </dsp:txXfrm>
    </dsp:sp>
    <dsp:sp modelId="{35FE18C2-2D36-4047-A14C-A8756B8EBE9C}">
      <dsp:nvSpPr>
        <dsp:cNvPr id="0" name=""/>
        <dsp:cNvSpPr/>
      </dsp:nvSpPr>
      <dsp:spPr>
        <a:xfrm>
          <a:off x="2848051" y="2336566"/>
          <a:ext cx="2419197" cy="1171943"/>
        </a:xfrm>
        <a:prstGeom prst="rect">
          <a:avLst/>
        </a:prstGeom>
        <a:noFill/>
        <a:ln>
          <a:noFill/>
        </a:ln>
        <a:effectLst/>
      </dsp:spPr>
      <dsp:style>
        <a:lnRef idx="0">
          <a:scrgbClr r="0" g="0" b="0"/>
        </a:lnRef>
        <a:fillRef idx="0">
          <a:scrgbClr r="0" g="0" b="0"/>
        </a:fillRef>
        <a:effectRef idx="0">
          <a:scrgbClr r="0" g="0" b="0"/>
        </a:effectRef>
        <a:fontRef idx="minor"/>
      </dsp:style>
    </dsp:sp>
    <dsp:sp modelId="{4416085E-008D-462F-AE69-495A54440484}">
      <dsp:nvSpPr>
        <dsp:cNvPr id="0" name=""/>
        <dsp:cNvSpPr/>
      </dsp:nvSpPr>
      <dsp:spPr>
        <a:xfrm>
          <a:off x="6438904" y="21551"/>
          <a:ext cx="846719" cy="8467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34CCEA-8ACE-4EC0-83C1-E4F70D82BC5D}">
      <dsp:nvSpPr>
        <dsp:cNvPr id="0" name=""/>
        <dsp:cNvSpPr/>
      </dsp:nvSpPr>
      <dsp:spPr>
        <a:xfrm>
          <a:off x="5690608" y="1018209"/>
          <a:ext cx="2419197" cy="124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latin typeface="+mj-lt"/>
            </a:rPr>
            <a:t>Full CJSB makes final grant award decisions</a:t>
          </a:r>
        </a:p>
      </dsp:txBody>
      <dsp:txXfrm>
        <a:off x="5690608" y="1018209"/>
        <a:ext cx="2419197" cy="1248618"/>
      </dsp:txXfrm>
    </dsp:sp>
    <dsp:sp modelId="{1C5D4EC6-4830-4A73-8FDE-7C8C692EAC9D}">
      <dsp:nvSpPr>
        <dsp:cNvPr id="0" name=""/>
        <dsp:cNvSpPr/>
      </dsp:nvSpPr>
      <dsp:spPr>
        <a:xfrm>
          <a:off x="5692132" y="1887642"/>
          <a:ext cx="2419197" cy="1171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a:latin typeface="+mj-lt"/>
            </a:rPr>
            <a:t>Meeting in May 2026</a:t>
          </a:r>
        </a:p>
      </dsp:txBody>
      <dsp:txXfrm>
        <a:off x="5692132" y="1887642"/>
        <a:ext cx="2419197" cy="117194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E0F99-C4EC-4125-89A5-18CF200964E8}" type="datetimeFigureOut">
              <a:rPr lang="en-US" smtClean="0"/>
              <a:t>2/6/2026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95444-75D6-4818-8241-047EE5EA65C6}" type="slidenum">
              <a:rPr lang="en-US" smtClean="0"/>
              <a:t>‹#›</a:t>
            </a:fld>
            <a:endParaRPr lang="en-US"/>
          </a:p>
        </p:txBody>
      </p:sp>
    </p:spTree>
    <p:extLst>
      <p:ext uri="{BB962C8B-B14F-4D97-AF65-F5344CB8AC3E}">
        <p14:creationId xmlns:p14="http://schemas.microsoft.com/office/powerpoint/2010/main" val="4077546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1</a:t>
            </a:fld>
            <a:endParaRPr lang="en-US"/>
          </a:p>
        </p:txBody>
      </p:sp>
    </p:spTree>
    <p:extLst>
      <p:ext uri="{BB962C8B-B14F-4D97-AF65-F5344CB8AC3E}">
        <p14:creationId xmlns:p14="http://schemas.microsoft.com/office/powerpoint/2010/main" val="3995411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10</a:t>
            </a:fld>
            <a:endParaRPr lang="en-US"/>
          </a:p>
        </p:txBody>
      </p:sp>
    </p:spTree>
    <p:extLst>
      <p:ext uri="{BB962C8B-B14F-4D97-AF65-F5344CB8AC3E}">
        <p14:creationId xmlns:p14="http://schemas.microsoft.com/office/powerpoint/2010/main" val="656649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11</a:t>
            </a:fld>
            <a:endParaRPr lang="en-US"/>
          </a:p>
        </p:txBody>
      </p:sp>
    </p:spTree>
    <p:extLst>
      <p:ext uri="{BB962C8B-B14F-4D97-AF65-F5344CB8AC3E}">
        <p14:creationId xmlns:p14="http://schemas.microsoft.com/office/powerpoint/2010/main" val="2426588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12</a:t>
            </a:fld>
            <a:endParaRPr lang="en-US"/>
          </a:p>
        </p:txBody>
      </p:sp>
    </p:spTree>
    <p:extLst>
      <p:ext uri="{BB962C8B-B14F-4D97-AF65-F5344CB8AC3E}">
        <p14:creationId xmlns:p14="http://schemas.microsoft.com/office/powerpoint/2010/main" val="3357069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95444-75D6-4818-8241-047EE5EA65C6}" type="slidenum">
              <a:rPr lang="en-US" smtClean="0"/>
              <a:t>13</a:t>
            </a:fld>
            <a:endParaRPr lang="en-US"/>
          </a:p>
        </p:txBody>
      </p:sp>
    </p:spTree>
    <p:extLst>
      <p:ext uri="{BB962C8B-B14F-4D97-AF65-F5344CB8AC3E}">
        <p14:creationId xmlns:p14="http://schemas.microsoft.com/office/powerpoint/2010/main" val="2886310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95444-75D6-4818-8241-047EE5EA65C6}" type="slidenum">
              <a:rPr lang="en-US" smtClean="0"/>
              <a:t>14</a:t>
            </a:fld>
            <a:endParaRPr lang="en-US"/>
          </a:p>
        </p:txBody>
      </p:sp>
    </p:spTree>
    <p:extLst>
      <p:ext uri="{BB962C8B-B14F-4D97-AF65-F5344CB8AC3E}">
        <p14:creationId xmlns:p14="http://schemas.microsoft.com/office/powerpoint/2010/main" val="4022688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95444-75D6-4818-8241-047EE5EA65C6}" type="slidenum">
              <a:rPr lang="en-US" smtClean="0"/>
              <a:t>15</a:t>
            </a:fld>
            <a:endParaRPr lang="en-US"/>
          </a:p>
        </p:txBody>
      </p:sp>
    </p:spTree>
    <p:extLst>
      <p:ext uri="{BB962C8B-B14F-4D97-AF65-F5344CB8AC3E}">
        <p14:creationId xmlns:p14="http://schemas.microsoft.com/office/powerpoint/2010/main" val="2858028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95444-75D6-4818-8241-047EE5EA65C6}" type="slidenum">
              <a:rPr lang="en-US" smtClean="0"/>
              <a:t>16</a:t>
            </a:fld>
            <a:endParaRPr lang="en-US"/>
          </a:p>
        </p:txBody>
      </p:sp>
    </p:spTree>
    <p:extLst>
      <p:ext uri="{BB962C8B-B14F-4D97-AF65-F5344CB8AC3E}">
        <p14:creationId xmlns:p14="http://schemas.microsoft.com/office/powerpoint/2010/main" val="1294934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95444-75D6-4818-8241-047EE5EA65C6}" type="slidenum">
              <a:rPr lang="en-US" smtClean="0"/>
              <a:t>17</a:t>
            </a:fld>
            <a:endParaRPr lang="en-US"/>
          </a:p>
        </p:txBody>
      </p:sp>
    </p:spTree>
    <p:extLst>
      <p:ext uri="{BB962C8B-B14F-4D97-AF65-F5344CB8AC3E}">
        <p14:creationId xmlns:p14="http://schemas.microsoft.com/office/powerpoint/2010/main" val="2283102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95444-75D6-4818-8241-047EE5EA65C6}" type="slidenum">
              <a:rPr lang="en-US" smtClean="0"/>
              <a:t>18</a:t>
            </a:fld>
            <a:endParaRPr lang="en-US"/>
          </a:p>
        </p:txBody>
      </p:sp>
    </p:spTree>
    <p:extLst>
      <p:ext uri="{BB962C8B-B14F-4D97-AF65-F5344CB8AC3E}">
        <p14:creationId xmlns:p14="http://schemas.microsoft.com/office/powerpoint/2010/main" val="3164403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95444-75D6-4818-8241-047EE5EA65C6}" type="slidenum">
              <a:rPr lang="en-US" smtClean="0"/>
              <a:t>19</a:t>
            </a:fld>
            <a:endParaRPr lang="en-US"/>
          </a:p>
        </p:txBody>
      </p:sp>
    </p:spTree>
    <p:extLst>
      <p:ext uri="{BB962C8B-B14F-4D97-AF65-F5344CB8AC3E}">
        <p14:creationId xmlns:p14="http://schemas.microsoft.com/office/powerpoint/2010/main" val="2459532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2</a:t>
            </a:fld>
            <a:endParaRPr lang="en-US"/>
          </a:p>
        </p:txBody>
      </p:sp>
    </p:spTree>
    <p:extLst>
      <p:ext uri="{BB962C8B-B14F-4D97-AF65-F5344CB8AC3E}">
        <p14:creationId xmlns:p14="http://schemas.microsoft.com/office/powerpoint/2010/main" val="2259292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20</a:t>
            </a:fld>
            <a:endParaRPr lang="en-US"/>
          </a:p>
        </p:txBody>
      </p:sp>
    </p:spTree>
    <p:extLst>
      <p:ext uri="{BB962C8B-B14F-4D97-AF65-F5344CB8AC3E}">
        <p14:creationId xmlns:p14="http://schemas.microsoft.com/office/powerpoint/2010/main" val="669765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21</a:t>
            </a:fld>
            <a:endParaRPr lang="en-US"/>
          </a:p>
        </p:txBody>
      </p:sp>
    </p:spTree>
    <p:extLst>
      <p:ext uri="{BB962C8B-B14F-4D97-AF65-F5344CB8AC3E}">
        <p14:creationId xmlns:p14="http://schemas.microsoft.com/office/powerpoint/2010/main" val="973275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22</a:t>
            </a:fld>
            <a:endParaRPr lang="en-US"/>
          </a:p>
        </p:txBody>
      </p:sp>
    </p:spTree>
    <p:extLst>
      <p:ext uri="{BB962C8B-B14F-4D97-AF65-F5344CB8AC3E}">
        <p14:creationId xmlns:p14="http://schemas.microsoft.com/office/powerpoint/2010/main" val="1718092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23</a:t>
            </a:fld>
            <a:endParaRPr lang="en-US"/>
          </a:p>
        </p:txBody>
      </p:sp>
    </p:spTree>
    <p:extLst>
      <p:ext uri="{BB962C8B-B14F-4D97-AF65-F5344CB8AC3E}">
        <p14:creationId xmlns:p14="http://schemas.microsoft.com/office/powerpoint/2010/main" val="246556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24</a:t>
            </a:fld>
            <a:endParaRPr lang="en-US"/>
          </a:p>
        </p:txBody>
      </p:sp>
    </p:spTree>
    <p:extLst>
      <p:ext uri="{BB962C8B-B14F-4D97-AF65-F5344CB8AC3E}">
        <p14:creationId xmlns:p14="http://schemas.microsoft.com/office/powerpoint/2010/main" val="1059310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95444-75D6-4818-8241-047EE5EA65C6}" type="slidenum">
              <a:rPr lang="en-US" smtClean="0"/>
              <a:t>25</a:t>
            </a:fld>
            <a:endParaRPr lang="en-US"/>
          </a:p>
        </p:txBody>
      </p:sp>
    </p:spTree>
    <p:extLst>
      <p:ext uri="{BB962C8B-B14F-4D97-AF65-F5344CB8AC3E}">
        <p14:creationId xmlns:p14="http://schemas.microsoft.com/office/powerpoint/2010/main" val="914311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26</a:t>
            </a:fld>
            <a:endParaRPr lang="en-US"/>
          </a:p>
        </p:txBody>
      </p:sp>
    </p:spTree>
    <p:extLst>
      <p:ext uri="{BB962C8B-B14F-4D97-AF65-F5344CB8AC3E}">
        <p14:creationId xmlns:p14="http://schemas.microsoft.com/office/powerpoint/2010/main" val="3566223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27</a:t>
            </a:fld>
            <a:endParaRPr lang="en-US"/>
          </a:p>
        </p:txBody>
      </p:sp>
    </p:spTree>
    <p:extLst>
      <p:ext uri="{BB962C8B-B14F-4D97-AF65-F5344CB8AC3E}">
        <p14:creationId xmlns:p14="http://schemas.microsoft.com/office/powerpoint/2010/main" val="3432386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28</a:t>
            </a:fld>
            <a:endParaRPr lang="en-US"/>
          </a:p>
        </p:txBody>
      </p:sp>
    </p:spTree>
    <p:extLst>
      <p:ext uri="{BB962C8B-B14F-4D97-AF65-F5344CB8AC3E}">
        <p14:creationId xmlns:p14="http://schemas.microsoft.com/office/powerpoint/2010/main" val="3360676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29</a:t>
            </a:fld>
            <a:endParaRPr lang="en-US"/>
          </a:p>
        </p:txBody>
      </p:sp>
    </p:spTree>
    <p:extLst>
      <p:ext uri="{BB962C8B-B14F-4D97-AF65-F5344CB8AC3E}">
        <p14:creationId xmlns:p14="http://schemas.microsoft.com/office/powerpoint/2010/main" val="1281894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3</a:t>
            </a:fld>
            <a:endParaRPr lang="en-US"/>
          </a:p>
        </p:txBody>
      </p:sp>
    </p:spTree>
    <p:extLst>
      <p:ext uri="{BB962C8B-B14F-4D97-AF65-F5344CB8AC3E}">
        <p14:creationId xmlns:p14="http://schemas.microsoft.com/office/powerpoint/2010/main" val="2370052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30</a:t>
            </a:fld>
            <a:endParaRPr lang="en-US"/>
          </a:p>
        </p:txBody>
      </p:sp>
    </p:spTree>
    <p:extLst>
      <p:ext uri="{BB962C8B-B14F-4D97-AF65-F5344CB8AC3E}">
        <p14:creationId xmlns:p14="http://schemas.microsoft.com/office/powerpoint/2010/main" val="4096244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31</a:t>
            </a:fld>
            <a:endParaRPr lang="en-US"/>
          </a:p>
        </p:txBody>
      </p:sp>
    </p:spTree>
    <p:extLst>
      <p:ext uri="{BB962C8B-B14F-4D97-AF65-F5344CB8AC3E}">
        <p14:creationId xmlns:p14="http://schemas.microsoft.com/office/powerpoint/2010/main" val="2302536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32</a:t>
            </a:fld>
            <a:endParaRPr lang="en-US"/>
          </a:p>
        </p:txBody>
      </p:sp>
    </p:spTree>
    <p:extLst>
      <p:ext uri="{BB962C8B-B14F-4D97-AF65-F5344CB8AC3E}">
        <p14:creationId xmlns:p14="http://schemas.microsoft.com/office/powerpoint/2010/main" val="143556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33</a:t>
            </a:fld>
            <a:endParaRPr lang="en-US"/>
          </a:p>
        </p:txBody>
      </p:sp>
    </p:spTree>
    <p:extLst>
      <p:ext uri="{BB962C8B-B14F-4D97-AF65-F5344CB8AC3E}">
        <p14:creationId xmlns:p14="http://schemas.microsoft.com/office/powerpoint/2010/main" val="26494186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34</a:t>
            </a:fld>
            <a:endParaRPr lang="en-US"/>
          </a:p>
        </p:txBody>
      </p:sp>
    </p:spTree>
    <p:extLst>
      <p:ext uri="{BB962C8B-B14F-4D97-AF65-F5344CB8AC3E}">
        <p14:creationId xmlns:p14="http://schemas.microsoft.com/office/powerpoint/2010/main" val="41513810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35</a:t>
            </a:fld>
            <a:endParaRPr lang="en-US"/>
          </a:p>
        </p:txBody>
      </p:sp>
    </p:spTree>
    <p:extLst>
      <p:ext uri="{BB962C8B-B14F-4D97-AF65-F5344CB8AC3E}">
        <p14:creationId xmlns:p14="http://schemas.microsoft.com/office/powerpoint/2010/main" val="15460015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36</a:t>
            </a:fld>
            <a:endParaRPr lang="en-US"/>
          </a:p>
        </p:txBody>
      </p:sp>
    </p:spTree>
    <p:extLst>
      <p:ext uri="{BB962C8B-B14F-4D97-AF65-F5344CB8AC3E}">
        <p14:creationId xmlns:p14="http://schemas.microsoft.com/office/powerpoint/2010/main" val="31512662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37</a:t>
            </a:fld>
            <a:endParaRPr lang="en-US"/>
          </a:p>
        </p:txBody>
      </p:sp>
    </p:spTree>
    <p:extLst>
      <p:ext uri="{BB962C8B-B14F-4D97-AF65-F5344CB8AC3E}">
        <p14:creationId xmlns:p14="http://schemas.microsoft.com/office/powerpoint/2010/main" val="9816506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38</a:t>
            </a:fld>
            <a:endParaRPr lang="en-US"/>
          </a:p>
        </p:txBody>
      </p:sp>
    </p:spTree>
    <p:extLst>
      <p:ext uri="{BB962C8B-B14F-4D97-AF65-F5344CB8AC3E}">
        <p14:creationId xmlns:p14="http://schemas.microsoft.com/office/powerpoint/2010/main" val="15334185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39</a:t>
            </a:fld>
            <a:endParaRPr lang="en-US"/>
          </a:p>
        </p:txBody>
      </p:sp>
    </p:spTree>
    <p:extLst>
      <p:ext uri="{BB962C8B-B14F-4D97-AF65-F5344CB8AC3E}">
        <p14:creationId xmlns:p14="http://schemas.microsoft.com/office/powerpoint/2010/main" val="3714510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95444-75D6-4818-8241-047EE5EA65C6}" type="slidenum">
              <a:rPr lang="en-US" smtClean="0"/>
              <a:t>4</a:t>
            </a:fld>
            <a:endParaRPr lang="en-US"/>
          </a:p>
        </p:txBody>
      </p:sp>
    </p:spTree>
    <p:extLst>
      <p:ext uri="{BB962C8B-B14F-4D97-AF65-F5344CB8AC3E}">
        <p14:creationId xmlns:p14="http://schemas.microsoft.com/office/powerpoint/2010/main" val="22953162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40</a:t>
            </a:fld>
            <a:endParaRPr lang="en-US"/>
          </a:p>
        </p:txBody>
      </p:sp>
    </p:spTree>
    <p:extLst>
      <p:ext uri="{BB962C8B-B14F-4D97-AF65-F5344CB8AC3E}">
        <p14:creationId xmlns:p14="http://schemas.microsoft.com/office/powerpoint/2010/main" val="1505114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41</a:t>
            </a:fld>
            <a:endParaRPr lang="en-US"/>
          </a:p>
        </p:txBody>
      </p:sp>
    </p:spTree>
    <p:extLst>
      <p:ext uri="{BB962C8B-B14F-4D97-AF65-F5344CB8AC3E}">
        <p14:creationId xmlns:p14="http://schemas.microsoft.com/office/powerpoint/2010/main" val="28047190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42</a:t>
            </a:fld>
            <a:endParaRPr lang="en-US"/>
          </a:p>
        </p:txBody>
      </p:sp>
    </p:spTree>
    <p:extLst>
      <p:ext uri="{BB962C8B-B14F-4D97-AF65-F5344CB8AC3E}">
        <p14:creationId xmlns:p14="http://schemas.microsoft.com/office/powerpoint/2010/main" val="8896744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43</a:t>
            </a:fld>
            <a:endParaRPr lang="en-US"/>
          </a:p>
        </p:txBody>
      </p:sp>
    </p:spTree>
    <p:extLst>
      <p:ext uri="{BB962C8B-B14F-4D97-AF65-F5344CB8AC3E}">
        <p14:creationId xmlns:p14="http://schemas.microsoft.com/office/powerpoint/2010/main" val="34006337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44</a:t>
            </a:fld>
            <a:endParaRPr lang="en-US"/>
          </a:p>
        </p:txBody>
      </p:sp>
    </p:spTree>
    <p:extLst>
      <p:ext uri="{BB962C8B-B14F-4D97-AF65-F5344CB8AC3E}">
        <p14:creationId xmlns:p14="http://schemas.microsoft.com/office/powerpoint/2010/main" val="6890851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95444-75D6-4818-8241-047EE5EA65C6}" type="slidenum">
              <a:rPr lang="en-US" smtClean="0"/>
              <a:t>45</a:t>
            </a:fld>
            <a:endParaRPr lang="en-US"/>
          </a:p>
        </p:txBody>
      </p:sp>
    </p:spTree>
    <p:extLst>
      <p:ext uri="{BB962C8B-B14F-4D97-AF65-F5344CB8AC3E}">
        <p14:creationId xmlns:p14="http://schemas.microsoft.com/office/powerpoint/2010/main" val="16982260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5888" y="406400"/>
            <a:ext cx="4114800" cy="3086100"/>
          </a:xfrm>
        </p:spPr>
      </p:sp>
      <p:sp>
        <p:nvSpPr>
          <p:cNvPr id="3" name="Notes Placeholder 2"/>
          <p:cNvSpPr>
            <a:spLocks noGrp="1"/>
          </p:cNvSpPr>
          <p:nvPr>
            <p:ph type="body" idx="1"/>
          </p:nvPr>
        </p:nvSpPr>
        <p:spPr>
          <a:xfrm>
            <a:off x="685800" y="3612630"/>
            <a:ext cx="5486400" cy="5336498"/>
          </a:xfrm>
        </p:spPr>
        <p:txBody>
          <a:bodyPr/>
          <a:lstStyle/>
          <a:p>
            <a:pPr lvl="0"/>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46</a:t>
            </a:fld>
            <a:endParaRPr lang="en-US"/>
          </a:p>
        </p:txBody>
      </p:sp>
    </p:spTree>
    <p:extLst>
      <p:ext uri="{BB962C8B-B14F-4D97-AF65-F5344CB8AC3E}">
        <p14:creationId xmlns:p14="http://schemas.microsoft.com/office/powerpoint/2010/main" val="25398861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95444-75D6-4818-8241-047EE5EA65C6}" type="slidenum">
              <a:rPr lang="en-US" smtClean="0"/>
              <a:t>47</a:t>
            </a:fld>
            <a:endParaRPr lang="en-US"/>
          </a:p>
        </p:txBody>
      </p:sp>
    </p:spTree>
    <p:extLst>
      <p:ext uri="{BB962C8B-B14F-4D97-AF65-F5344CB8AC3E}">
        <p14:creationId xmlns:p14="http://schemas.microsoft.com/office/powerpoint/2010/main" val="21197411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95444-75D6-4818-8241-047EE5EA65C6}" type="slidenum">
              <a:rPr lang="en-US" smtClean="0"/>
              <a:t>48</a:t>
            </a:fld>
            <a:endParaRPr lang="en-US"/>
          </a:p>
        </p:txBody>
      </p:sp>
    </p:spTree>
    <p:extLst>
      <p:ext uri="{BB962C8B-B14F-4D97-AF65-F5344CB8AC3E}">
        <p14:creationId xmlns:p14="http://schemas.microsoft.com/office/powerpoint/2010/main" val="150223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95444-75D6-4818-8241-047EE5EA65C6}" type="slidenum">
              <a:rPr lang="en-US" smtClean="0"/>
              <a:t>49</a:t>
            </a:fld>
            <a:endParaRPr lang="en-US"/>
          </a:p>
        </p:txBody>
      </p:sp>
    </p:spTree>
    <p:extLst>
      <p:ext uri="{BB962C8B-B14F-4D97-AF65-F5344CB8AC3E}">
        <p14:creationId xmlns:p14="http://schemas.microsoft.com/office/powerpoint/2010/main" val="3941877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95444-75D6-4818-8241-047EE5EA65C6}" type="slidenum">
              <a:rPr lang="en-US" smtClean="0"/>
              <a:t>5</a:t>
            </a:fld>
            <a:endParaRPr lang="en-US"/>
          </a:p>
        </p:txBody>
      </p:sp>
    </p:spTree>
    <p:extLst>
      <p:ext uri="{BB962C8B-B14F-4D97-AF65-F5344CB8AC3E}">
        <p14:creationId xmlns:p14="http://schemas.microsoft.com/office/powerpoint/2010/main" val="31150411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50</a:t>
            </a:fld>
            <a:endParaRPr lang="en-US"/>
          </a:p>
        </p:txBody>
      </p:sp>
    </p:spTree>
    <p:extLst>
      <p:ext uri="{BB962C8B-B14F-4D97-AF65-F5344CB8AC3E}">
        <p14:creationId xmlns:p14="http://schemas.microsoft.com/office/powerpoint/2010/main" val="22782107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51</a:t>
            </a:fld>
            <a:endParaRPr lang="en-US"/>
          </a:p>
        </p:txBody>
      </p:sp>
    </p:spTree>
    <p:extLst>
      <p:ext uri="{BB962C8B-B14F-4D97-AF65-F5344CB8AC3E}">
        <p14:creationId xmlns:p14="http://schemas.microsoft.com/office/powerpoint/2010/main" val="199171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52</a:t>
            </a:fld>
            <a:endParaRPr lang="en-US"/>
          </a:p>
        </p:txBody>
      </p:sp>
    </p:spTree>
    <p:extLst>
      <p:ext uri="{BB962C8B-B14F-4D97-AF65-F5344CB8AC3E}">
        <p14:creationId xmlns:p14="http://schemas.microsoft.com/office/powerpoint/2010/main" val="23386276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53</a:t>
            </a:fld>
            <a:endParaRPr lang="en-US"/>
          </a:p>
        </p:txBody>
      </p:sp>
    </p:spTree>
    <p:extLst>
      <p:ext uri="{BB962C8B-B14F-4D97-AF65-F5344CB8AC3E}">
        <p14:creationId xmlns:p14="http://schemas.microsoft.com/office/powerpoint/2010/main" val="20196371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54</a:t>
            </a:fld>
            <a:endParaRPr lang="en-US"/>
          </a:p>
        </p:txBody>
      </p:sp>
    </p:spTree>
    <p:extLst>
      <p:ext uri="{BB962C8B-B14F-4D97-AF65-F5344CB8AC3E}">
        <p14:creationId xmlns:p14="http://schemas.microsoft.com/office/powerpoint/2010/main" val="7895219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95444-75D6-4818-8241-047EE5EA65C6}" type="slidenum">
              <a:rPr lang="en-US" smtClean="0"/>
              <a:t>55</a:t>
            </a:fld>
            <a:endParaRPr lang="en-US"/>
          </a:p>
        </p:txBody>
      </p:sp>
    </p:spTree>
    <p:extLst>
      <p:ext uri="{BB962C8B-B14F-4D97-AF65-F5344CB8AC3E}">
        <p14:creationId xmlns:p14="http://schemas.microsoft.com/office/powerpoint/2010/main" val="12031263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95444-75D6-4818-8241-047EE5EA65C6}" type="slidenum">
              <a:rPr lang="en-US" smtClean="0"/>
              <a:t>56</a:t>
            </a:fld>
            <a:endParaRPr lang="en-US"/>
          </a:p>
        </p:txBody>
      </p:sp>
    </p:spTree>
    <p:extLst>
      <p:ext uri="{BB962C8B-B14F-4D97-AF65-F5344CB8AC3E}">
        <p14:creationId xmlns:p14="http://schemas.microsoft.com/office/powerpoint/2010/main" val="25706564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95444-75D6-4818-8241-047EE5EA65C6}" type="slidenum">
              <a:rPr lang="en-US" smtClean="0"/>
              <a:t>57</a:t>
            </a:fld>
            <a:endParaRPr lang="en-US"/>
          </a:p>
        </p:txBody>
      </p:sp>
    </p:spTree>
    <p:extLst>
      <p:ext uri="{BB962C8B-B14F-4D97-AF65-F5344CB8AC3E}">
        <p14:creationId xmlns:p14="http://schemas.microsoft.com/office/powerpoint/2010/main" val="34783768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95444-75D6-4818-8241-047EE5EA65C6}" type="slidenum">
              <a:rPr lang="en-US" smtClean="0"/>
              <a:t>58</a:t>
            </a:fld>
            <a:endParaRPr lang="en-US"/>
          </a:p>
        </p:txBody>
      </p:sp>
    </p:spTree>
    <p:extLst>
      <p:ext uri="{BB962C8B-B14F-4D97-AF65-F5344CB8AC3E}">
        <p14:creationId xmlns:p14="http://schemas.microsoft.com/office/powerpoint/2010/main" val="22848811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95444-75D6-4818-8241-047EE5EA65C6}" type="slidenum">
              <a:rPr lang="en-US" smtClean="0"/>
              <a:t>59</a:t>
            </a:fld>
            <a:endParaRPr lang="en-US"/>
          </a:p>
        </p:txBody>
      </p:sp>
    </p:spTree>
    <p:extLst>
      <p:ext uri="{BB962C8B-B14F-4D97-AF65-F5344CB8AC3E}">
        <p14:creationId xmlns:p14="http://schemas.microsoft.com/office/powerpoint/2010/main" val="2230698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6</a:t>
            </a:fld>
            <a:endParaRPr lang="en-US"/>
          </a:p>
        </p:txBody>
      </p:sp>
    </p:spTree>
    <p:extLst>
      <p:ext uri="{BB962C8B-B14F-4D97-AF65-F5344CB8AC3E}">
        <p14:creationId xmlns:p14="http://schemas.microsoft.com/office/powerpoint/2010/main" val="9848078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95444-75D6-4818-8241-047EE5EA65C6}" type="slidenum">
              <a:rPr lang="en-US" smtClean="0"/>
              <a:t>60</a:t>
            </a:fld>
            <a:endParaRPr lang="en-US"/>
          </a:p>
        </p:txBody>
      </p:sp>
    </p:spTree>
    <p:extLst>
      <p:ext uri="{BB962C8B-B14F-4D97-AF65-F5344CB8AC3E}">
        <p14:creationId xmlns:p14="http://schemas.microsoft.com/office/powerpoint/2010/main" val="23983125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61</a:t>
            </a:fld>
            <a:endParaRPr lang="en-US"/>
          </a:p>
        </p:txBody>
      </p:sp>
    </p:spTree>
    <p:extLst>
      <p:ext uri="{BB962C8B-B14F-4D97-AF65-F5344CB8AC3E}">
        <p14:creationId xmlns:p14="http://schemas.microsoft.com/office/powerpoint/2010/main" val="30353259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62</a:t>
            </a:fld>
            <a:endParaRPr lang="en-US"/>
          </a:p>
        </p:txBody>
      </p:sp>
    </p:spTree>
    <p:extLst>
      <p:ext uri="{BB962C8B-B14F-4D97-AF65-F5344CB8AC3E}">
        <p14:creationId xmlns:p14="http://schemas.microsoft.com/office/powerpoint/2010/main" val="4315650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63</a:t>
            </a:fld>
            <a:endParaRPr lang="en-US"/>
          </a:p>
        </p:txBody>
      </p:sp>
    </p:spTree>
    <p:extLst>
      <p:ext uri="{BB962C8B-B14F-4D97-AF65-F5344CB8AC3E}">
        <p14:creationId xmlns:p14="http://schemas.microsoft.com/office/powerpoint/2010/main" val="31794896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64</a:t>
            </a:fld>
            <a:endParaRPr lang="en-US"/>
          </a:p>
        </p:txBody>
      </p:sp>
    </p:spTree>
    <p:extLst>
      <p:ext uri="{BB962C8B-B14F-4D97-AF65-F5344CB8AC3E}">
        <p14:creationId xmlns:p14="http://schemas.microsoft.com/office/powerpoint/2010/main" val="3705493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95444-75D6-4818-8241-047EE5EA65C6}" type="slidenum">
              <a:rPr lang="en-US" smtClean="0"/>
              <a:t>65</a:t>
            </a:fld>
            <a:endParaRPr lang="en-US"/>
          </a:p>
        </p:txBody>
      </p:sp>
    </p:spTree>
    <p:extLst>
      <p:ext uri="{BB962C8B-B14F-4D97-AF65-F5344CB8AC3E}">
        <p14:creationId xmlns:p14="http://schemas.microsoft.com/office/powerpoint/2010/main" val="42121445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66</a:t>
            </a:fld>
            <a:endParaRPr lang="en-US"/>
          </a:p>
        </p:txBody>
      </p:sp>
    </p:spTree>
    <p:extLst>
      <p:ext uri="{BB962C8B-B14F-4D97-AF65-F5344CB8AC3E}">
        <p14:creationId xmlns:p14="http://schemas.microsoft.com/office/powerpoint/2010/main" val="21224727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67</a:t>
            </a:fld>
            <a:endParaRPr lang="en-US"/>
          </a:p>
        </p:txBody>
      </p:sp>
    </p:spTree>
    <p:extLst>
      <p:ext uri="{BB962C8B-B14F-4D97-AF65-F5344CB8AC3E}">
        <p14:creationId xmlns:p14="http://schemas.microsoft.com/office/powerpoint/2010/main" val="41625192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826BE-50C1-1B63-9412-D9B66D46D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92DA08-0104-B24E-6F87-7FDB20C1E8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CDCFA8-C54D-F495-5F2B-75616186C7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3C6F1D-2F89-F1BB-1154-CAA7382EB1BE}"/>
              </a:ext>
            </a:extLst>
          </p:cNvPr>
          <p:cNvSpPr>
            <a:spLocks noGrp="1"/>
          </p:cNvSpPr>
          <p:nvPr>
            <p:ph type="sldNum" sz="quarter" idx="10"/>
          </p:nvPr>
        </p:nvSpPr>
        <p:spPr/>
        <p:txBody>
          <a:bodyPr/>
          <a:lstStyle/>
          <a:p>
            <a:fld id="{0B595444-75D6-4818-8241-047EE5EA65C6}" type="slidenum">
              <a:rPr lang="en-US" smtClean="0"/>
              <a:t>68</a:t>
            </a:fld>
            <a:endParaRPr lang="en-US"/>
          </a:p>
        </p:txBody>
      </p:sp>
    </p:spTree>
    <p:extLst>
      <p:ext uri="{BB962C8B-B14F-4D97-AF65-F5344CB8AC3E}">
        <p14:creationId xmlns:p14="http://schemas.microsoft.com/office/powerpoint/2010/main" val="28293127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69</a:t>
            </a:fld>
            <a:endParaRPr lang="en-US"/>
          </a:p>
        </p:txBody>
      </p:sp>
    </p:spTree>
    <p:extLst>
      <p:ext uri="{BB962C8B-B14F-4D97-AF65-F5344CB8AC3E}">
        <p14:creationId xmlns:p14="http://schemas.microsoft.com/office/powerpoint/2010/main" val="971797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7</a:t>
            </a:fld>
            <a:endParaRPr lang="en-US"/>
          </a:p>
        </p:txBody>
      </p:sp>
    </p:spTree>
    <p:extLst>
      <p:ext uri="{BB962C8B-B14F-4D97-AF65-F5344CB8AC3E}">
        <p14:creationId xmlns:p14="http://schemas.microsoft.com/office/powerpoint/2010/main" val="32859358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70</a:t>
            </a:fld>
            <a:endParaRPr lang="en-US"/>
          </a:p>
        </p:txBody>
      </p:sp>
    </p:spTree>
    <p:extLst>
      <p:ext uri="{BB962C8B-B14F-4D97-AF65-F5344CB8AC3E}">
        <p14:creationId xmlns:p14="http://schemas.microsoft.com/office/powerpoint/2010/main" val="12983652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71</a:t>
            </a:fld>
            <a:endParaRPr lang="en-US"/>
          </a:p>
        </p:txBody>
      </p:sp>
    </p:spTree>
    <p:extLst>
      <p:ext uri="{BB962C8B-B14F-4D97-AF65-F5344CB8AC3E}">
        <p14:creationId xmlns:p14="http://schemas.microsoft.com/office/powerpoint/2010/main" val="18174347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72</a:t>
            </a:fld>
            <a:endParaRPr lang="en-US"/>
          </a:p>
        </p:txBody>
      </p:sp>
    </p:spTree>
    <p:extLst>
      <p:ext uri="{BB962C8B-B14F-4D97-AF65-F5344CB8AC3E}">
        <p14:creationId xmlns:p14="http://schemas.microsoft.com/office/powerpoint/2010/main" val="32130341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95444-75D6-4818-8241-047EE5EA65C6}" type="slidenum">
              <a:rPr lang="en-US" smtClean="0"/>
              <a:t>73</a:t>
            </a:fld>
            <a:endParaRPr lang="en-US"/>
          </a:p>
        </p:txBody>
      </p:sp>
    </p:spTree>
    <p:extLst>
      <p:ext uri="{BB962C8B-B14F-4D97-AF65-F5344CB8AC3E}">
        <p14:creationId xmlns:p14="http://schemas.microsoft.com/office/powerpoint/2010/main" val="35302419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95444-75D6-4818-8241-047EE5EA65C6}" type="slidenum">
              <a:rPr lang="en-US" smtClean="0"/>
              <a:t>74</a:t>
            </a:fld>
            <a:endParaRPr lang="en-US"/>
          </a:p>
        </p:txBody>
      </p:sp>
    </p:spTree>
    <p:extLst>
      <p:ext uri="{BB962C8B-B14F-4D97-AF65-F5344CB8AC3E}">
        <p14:creationId xmlns:p14="http://schemas.microsoft.com/office/powerpoint/2010/main" val="23282340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95444-75D6-4818-8241-047EE5EA65C6}" type="slidenum">
              <a:rPr lang="en-US" smtClean="0"/>
              <a:t>75</a:t>
            </a:fld>
            <a:endParaRPr lang="en-US"/>
          </a:p>
        </p:txBody>
      </p:sp>
    </p:spTree>
    <p:extLst>
      <p:ext uri="{BB962C8B-B14F-4D97-AF65-F5344CB8AC3E}">
        <p14:creationId xmlns:p14="http://schemas.microsoft.com/office/powerpoint/2010/main" val="25050263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595444-75D6-4818-8241-047EE5EA65C6}" type="slidenum">
              <a:rPr lang="en-US" smtClean="0"/>
              <a:t>76</a:t>
            </a:fld>
            <a:endParaRPr lang="en-US"/>
          </a:p>
        </p:txBody>
      </p:sp>
    </p:spTree>
    <p:extLst>
      <p:ext uri="{BB962C8B-B14F-4D97-AF65-F5344CB8AC3E}">
        <p14:creationId xmlns:p14="http://schemas.microsoft.com/office/powerpoint/2010/main" val="228302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95444-75D6-4818-8241-047EE5EA65C6}" type="slidenum">
              <a:rPr lang="en-US" smtClean="0"/>
              <a:t>8</a:t>
            </a:fld>
            <a:endParaRPr lang="en-US"/>
          </a:p>
        </p:txBody>
      </p:sp>
    </p:spTree>
    <p:extLst>
      <p:ext uri="{BB962C8B-B14F-4D97-AF65-F5344CB8AC3E}">
        <p14:creationId xmlns:p14="http://schemas.microsoft.com/office/powerpoint/2010/main" val="2150157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95444-75D6-4818-8241-047EE5EA65C6}" type="slidenum">
              <a:rPr lang="en-US" smtClean="0"/>
              <a:t>9</a:t>
            </a:fld>
            <a:endParaRPr lang="en-US"/>
          </a:p>
        </p:txBody>
      </p:sp>
    </p:spTree>
    <p:extLst>
      <p:ext uri="{BB962C8B-B14F-4D97-AF65-F5344CB8AC3E}">
        <p14:creationId xmlns:p14="http://schemas.microsoft.com/office/powerpoint/2010/main" val="1935975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5932170" y="4323845"/>
            <a:ext cx="2297429" cy="365125"/>
          </a:xfrm>
        </p:spPr>
        <p:txBody>
          <a:bodyPr/>
          <a:lstStyle/>
          <a:p>
            <a:fld id="{E25F76FA-09D0-45AC-A1AB-71454F38A76A}" type="datetime1">
              <a:rPr lang="en-US" smtClean="0"/>
              <a:t>2/6/2026</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602FC458-F1F2-4988-9912-50B92EDCE080}" type="slidenum">
              <a:rPr lang="en-US" smtClean="0"/>
              <a:t>‹#›</a:t>
            </a:fld>
            <a:endParaRPr lang="en-US"/>
          </a:p>
        </p:txBody>
      </p:sp>
      <p:pic>
        <p:nvPicPr>
          <p:cNvPr id="7" name="Picture 6">
            <a:extLst>
              <a:ext uri="{FF2B5EF4-FFF2-40B4-BE49-F238E27FC236}">
                <a16:creationId xmlns:a16="http://schemas.microsoft.com/office/drawing/2014/main" id="{4118B40B-D19D-826A-38CF-07EC199955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9992" y="5055773"/>
            <a:ext cx="6224016" cy="1274064"/>
          </a:xfrm>
          <a:prstGeom prst="rect">
            <a:avLst/>
          </a:prstGeom>
        </p:spPr>
      </p:pic>
    </p:spTree>
    <p:extLst>
      <p:ext uri="{BB962C8B-B14F-4D97-AF65-F5344CB8AC3E}">
        <p14:creationId xmlns:p14="http://schemas.microsoft.com/office/powerpoint/2010/main" val="155138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800EF7-3616-4972-A4ED-0CF460ACD2A9}" type="datetime1">
              <a:rPr lang="en-US" smtClean="0"/>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FC458-F1F2-4988-9912-50B92EDCE080}" type="slidenum">
              <a:rPr lang="en-US" smtClean="0"/>
              <a:pPr/>
              <a:t>‹#›</a:t>
            </a:fld>
            <a:endParaRPr lang="en-US"/>
          </a:p>
        </p:txBody>
      </p:sp>
    </p:spTree>
    <p:extLst>
      <p:ext uri="{BB962C8B-B14F-4D97-AF65-F5344CB8AC3E}">
        <p14:creationId xmlns:p14="http://schemas.microsoft.com/office/powerpoint/2010/main" val="2381981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DCD58F28-DC1E-41CD-8DC0-511CBA560D44}" type="datetime1">
              <a:rPr lang="en-US" smtClean="0"/>
              <a:t>2/6/2026</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602FC458-F1F2-4988-9912-50B92EDCE080}" type="slidenum">
              <a:rPr lang="en-US" smtClean="0"/>
              <a:pPr/>
              <a:t>‹#›</a:t>
            </a:fld>
            <a:endParaRPr lang="en-US"/>
          </a:p>
        </p:txBody>
      </p:sp>
    </p:spTree>
    <p:extLst>
      <p:ext uri="{BB962C8B-B14F-4D97-AF65-F5344CB8AC3E}">
        <p14:creationId xmlns:p14="http://schemas.microsoft.com/office/powerpoint/2010/main" val="4173259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C5822173-BBC7-43D5-82DD-ABAF248499E1}" type="datetime1">
              <a:rPr lang="en-US" smtClean="0"/>
              <a:t>2/6/2026</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602FC458-F1F2-4988-9912-50B92EDCE080}"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859682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286EB2E9-42E2-4897-8AC9-B3FCD458E275}" type="datetime1">
              <a:rPr lang="en-US" smtClean="0"/>
              <a:t>2/6/2026</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602FC458-F1F2-4988-9912-50B92EDCE080}" type="slidenum">
              <a:rPr lang="en-US" smtClean="0"/>
              <a:pPr/>
              <a:t>‹#›</a:t>
            </a:fld>
            <a:endParaRPr lang="en-US"/>
          </a:p>
        </p:txBody>
      </p:sp>
    </p:spTree>
    <p:extLst>
      <p:ext uri="{BB962C8B-B14F-4D97-AF65-F5344CB8AC3E}">
        <p14:creationId xmlns:p14="http://schemas.microsoft.com/office/powerpoint/2010/main" val="2832358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C691E03-9A82-4105-8B59-720C327724C7}" type="datetime1">
              <a:rPr lang="en-US" smtClean="0"/>
              <a:t>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2FC458-F1F2-4988-9912-50B92EDCE080}" type="slidenum">
              <a:rPr lang="en-US" smtClean="0"/>
              <a:pPr/>
              <a:t>‹#›</a:t>
            </a:fld>
            <a:endParaRPr lang="en-US"/>
          </a:p>
        </p:txBody>
      </p:sp>
    </p:spTree>
    <p:extLst>
      <p:ext uri="{BB962C8B-B14F-4D97-AF65-F5344CB8AC3E}">
        <p14:creationId xmlns:p14="http://schemas.microsoft.com/office/powerpoint/2010/main" val="3114435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E1C43D8-C9D9-4986-ACF9-F21F86F48495}" type="datetime1">
              <a:rPr lang="en-US" smtClean="0"/>
              <a:t>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2FC458-F1F2-4988-9912-50B92EDCE080}" type="slidenum">
              <a:rPr lang="en-US" smtClean="0"/>
              <a:pPr/>
              <a:t>‹#›</a:t>
            </a:fld>
            <a:endParaRPr lang="en-US"/>
          </a:p>
        </p:txBody>
      </p:sp>
    </p:spTree>
    <p:extLst>
      <p:ext uri="{BB962C8B-B14F-4D97-AF65-F5344CB8AC3E}">
        <p14:creationId xmlns:p14="http://schemas.microsoft.com/office/powerpoint/2010/main" val="2927658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A4D747-D506-420F-892E-3E60ABBF0364}" type="datetime1">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FC458-F1F2-4988-9912-50B92EDCE080}" type="slidenum">
              <a:rPr lang="en-US" smtClean="0"/>
              <a:pPr/>
              <a:t>‹#›</a:t>
            </a:fld>
            <a:endParaRPr lang="en-US"/>
          </a:p>
        </p:txBody>
      </p:sp>
    </p:spTree>
    <p:extLst>
      <p:ext uri="{BB962C8B-B14F-4D97-AF65-F5344CB8AC3E}">
        <p14:creationId xmlns:p14="http://schemas.microsoft.com/office/powerpoint/2010/main" val="2454729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E4318075-C6BC-4217-9A22-ED9B09BD1BFA}" type="datetime1">
              <a:rPr lang="en-US" smtClean="0"/>
              <a:t>2/6/2026</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602FC458-F1F2-4988-9912-50B92EDCE080}" type="slidenum">
              <a:rPr lang="en-US" smtClean="0"/>
              <a:pPr/>
              <a:t>‹#›</a:t>
            </a:fld>
            <a:endParaRPr lang="en-US"/>
          </a:p>
        </p:txBody>
      </p:sp>
    </p:spTree>
    <p:extLst>
      <p:ext uri="{BB962C8B-B14F-4D97-AF65-F5344CB8AC3E}">
        <p14:creationId xmlns:p14="http://schemas.microsoft.com/office/powerpoint/2010/main" val="161548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45FB2-1EA0-DF62-53F8-F25ECA26203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F9F6E32-98EA-1A79-D326-987D7FB27FF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3D305DE-DC74-ECA3-BA0D-3E04E2E3A0EC}"/>
              </a:ext>
            </a:extLst>
          </p:cNvPr>
          <p:cNvSpPr>
            <a:spLocks noGrp="1"/>
          </p:cNvSpPr>
          <p:nvPr>
            <p:ph type="dt" sz="half" idx="10"/>
          </p:nvPr>
        </p:nvSpPr>
        <p:spPr/>
        <p:txBody>
          <a:bodyPr/>
          <a:lstStyle/>
          <a:p>
            <a:fld id="{30408541-4775-4A3D-ACB7-A3E02BC40FAB}" type="datetime1">
              <a:rPr lang="en-US" smtClean="0"/>
              <a:t>2/6/2026</a:t>
            </a:fld>
            <a:endParaRPr lang="en-US"/>
          </a:p>
        </p:txBody>
      </p:sp>
      <p:sp>
        <p:nvSpPr>
          <p:cNvPr id="5" name="Footer Placeholder 4">
            <a:extLst>
              <a:ext uri="{FF2B5EF4-FFF2-40B4-BE49-F238E27FC236}">
                <a16:creationId xmlns:a16="http://schemas.microsoft.com/office/drawing/2014/main" id="{1006ABB4-7067-C367-9A89-DEB3ED2F39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E0D05-0E00-2095-3B5F-E14C5E651F19}"/>
              </a:ext>
            </a:extLst>
          </p:cNvPr>
          <p:cNvSpPr>
            <a:spLocks noGrp="1"/>
          </p:cNvSpPr>
          <p:nvPr>
            <p:ph type="sldNum" sz="quarter" idx="12"/>
          </p:nvPr>
        </p:nvSpPr>
        <p:spPr/>
        <p:txBody>
          <a:bodyPr/>
          <a:lstStyle/>
          <a:p>
            <a:fld id="{602FC458-F1F2-4988-9912-50B92EDCE080}" type="slidenum">
              <a:rPr lang="en-US" smtClean="0"/>
              <a:t>‹#›</a:t>
            </a:fld>
            <a:endParaRPr lang="en-US"/>
          </a:p>
        </p:txBody>
      </p:sp>
      <p:pic>
        <p:nvPicPr>
          <p:cNvPr id="7" name="Picture 6">
            <a:extLst>
              <a:ext uri="{FF2B5EF4-FFF2-40B4-BE49-F238E27FC236}">
                <a16:creationId xmlns:a16="http://schemas.microsoft.com/office/drawing/2014/main" id="{24BE6565-585D-2D20-CCE6-52C6664CD5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9992" y="5055773"/>
            <a:ext cx="6224016" cy="1274064"/>
          </a:xfrm>
          <a:prstGeom prst="rect">
            <a:avLst/>
          </a:prstGeom>
        </p:spPr>
      </p:pic>
    </p:spTree>
    <p:extLst>
      <p:ext uri="{BB962C8B-B14F-4D97-AF65-F5344CB8AC3E}">
        <p14:creationId xmlns:p14="http://schemas.microsoft.com/office/powerpoint/2010/main" val="3101186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0F22A-F39E-82A0-5DB9-7DACEDE17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A71BBA-9140-156F-61D0-D165AE5829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6E90D3-E0BA-C1FE-F9EA-EC6122F5F87E}"/>
              </a:ext>
            </a:extLst>
          </p:cNvPr>
          <p:cNvSpPr>
            <a:spLocks noGrp="1"/>
          </p:cNvSpPr>
          <p:nvPr>
            <p:ph type="dt" sz="half" idx="10"/>
          </p:nvPr>
        </p:nvSpPr>
        <p:spPr/>
        <p:txBody>
          <a:bodyPr/>
          <a:lstStyle/>
          <a:p>
            <a:fld id="{50B60BF4-D0E6-4BBC-81E3-8C1F761C0A51}" type="datetime1">
              <a:rPr lang="en-US" smtClean="0"/>
              <a:t>2/6/2026</a:t>
            </a:fld>
            <a:endParaRPr lang="en-US"/>
          </a:p>
        </p:txBody>
      </p:sp>
      <p:sp>
        <p:nvSpPr>
          <p:cNvPr id="5" name="Footer Placeholder 4">
            <a:extLst>
              <a:ext uri="{FF2B5EF4-FFF2-40B4-BE49-F238E27FC236}">
                <a16:creationId xmlns:a16="http://schemas.microsoft.com/office/drawing/2014/main" id="{BC7DFE88-AF27-F736-6F30-3FBBC1E2F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EBF0B4-ED69-D0C8-01E3-1847D8045B62}"/>
              </a:ext>
            </a:extLst>
          </p:cNvPr>
          <p:cNvSpPr>
            <a:spLocks noGrp="1"/>
          </p:cNvSpPr>
          <p:nvPr>
            <p:ph type="sldNum" sz="quarter" idx="12"/>
          </p:nvPr>
        </p:nvSpPr>
        <p:spPr/>
        <p:txBody>
          <a:bodyPr/>
          <a:lstStyle/>
          <a:p>
            <a:fld id="{602FC458-F1F2-4988-9912-50B92EDCE080}" type="slidenum">
              <a:rPr lang="en-US" smtClean="0"/>
              <a:pPr/>
              <a:t>‹#›</a:t>
            </a:fld>
            <a:endParaRPr lang="en-US"/>
          </a:p>
        </p:txBody>
      </p:sp>
      <p:pic>
        <p:nvPicPr>
          <p:cNvPr id="7" name="Picture 6">
            <a:extLst>
              <a:ext uri="{FF2B5EF4-FFF2-40B4-BE49-F238E27FC236}">
                <a16:creationId xmlns:a16="http://schemas.microsoft.com/office/drawing/2014/main" id="{1B5FB80B-5E69-7F9E-88FA-6D9507715A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186206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12230" y="356515"/>
            <a:ext cx="2137410" cy="365125"/>
          </a:xfrm>
        </p:spPr>
        <p:txBody>
          <a:bodyPr/>
          <a:lstStyle/>
          <a:p>
            <a:fld id="{FC3CDE82-B490-435D-81A4-C989500F3B01}" type="datetime1">
              <a:rPr lang="en-US" smtClean="0"/>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72250" y="6355845"/>
            <a:ext cx="1977390" cy="365125"/>
          </a:xfrm>
        </p:spPr>
        <p:txBody>
          <a:bodyPr/>
          <a:lstStyle/>
          <a:p>
            <a:fld id="{602FC458-F1F2-4988-9912-50B92EDCE080}" type="slidenum">
              <a:rPr lang="en-US" smtClean="0"/>
              <a:pPr/>
              <a:t>‹#›</a:t>
            </a:fld>
            <a:endParaRPr lang="en-US"/>
          </a:p>
        </p:txBody>
      </p:sp>
      <p:pic>
        <p:nvPicPr>
          <p:cNvPr id="7" name="Picture 6">
            <a:extLst>
              <a:ext uri="{FF2B5EF4-FFF2-40B4-BE49-F238E27FC236}">
                <a16:creationId xmlns:a16="http://schemas.microsoft.com/office/drawing/2014/main" id="{7CE7243F-87F6-F269-CD79-AB5B239675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3157489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55267-AD17-122B-4DEB-E42A505A1D7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1EE34EF-D9B9-1A39-A53D-B9406D88392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8E6CFA-3C84-82FB-29A3-080982650D62}"/>
              </a:ext>
            </a:extLst>
          </p:cNvPr>
          <p:cNvSpPr>
            <a:spLocks noGrp="1"/>
          </p:cNvSpPr>
          <p:nvPr>
            <p:ph type="dt" sz="half" idx="10"/>
          </p:nvPr>
        </p:nvSpPr>
        <p:spPr/>
        <p:txBody>
          <a:bodyPr/>
          <a:lstStyle/>
          <a:p>
            <a:fld id="{BABA512C-DAA8-4DDF-B0C3-11DADC0BA018}" type="datetime1">
              <a:rPr lang="en-US" smtClean="0"/>
              <a:t>2/6/2026</a:t>
            </a:fld>
            <a:endParaRPr lang="en-US"/>
          </a:p>
        </p:txBody>
      </p:sp>
      <p:sp>
        <p:nvSpPr>
          <p:cNvPr id="5" name="Footer Placeholder 4">
            <a:extLst>
              <a:ext uri="{FF2B5EF4-FFF2-40B4-BE49-F238E27FC236}">
                <a16:creationId xmlns:a16="http://schemas.microsoft.com/office/drawing/2014/main" id="{20206B7E-6827-DADA-EEB8-6AF3B144F0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0E5E16-C6C8-01B4-DA35-E5B08394B179}"/>
              </a:ext>
            </a:extLst>
          </p:cNvPr>
          <p:cNvSpPr>
            <a:spLocks noGrp="1"/>
          </p:cNvSpPr>
          <p:nvPr>
            <p:ph type="sldNum" sz="quarter" idx="12"/>
          </p:nvPr>
        </p:nvSpPr>
        <p:spPr/>
        <p:txBody>
          <a:bodyPr/>
          <a:lstStyle/>
          <a:p>
            <a:fld id="{602FC458-F1F2-4988-9912-50B92EDCE080}" type="slidenum">
              <a:rPr lang="en-US" smtClean="0"/>
              <a:pPr/>
              <a:t>‹#›</a:t>
            </a:fld>
            <a:endParaRPr lang="en-US"/>
          </a:p>
        </p:txBody>
      </p:sp>
    </p:spTree>
    <p:extLst>
      <p:ext uri="{BB962C8B-B14F-4D97-AF65-F5344CB8AC3E}">
        <p14:creationId xmlns:p14="http://schemas.microsoft.com/office/powerpoint/2010/main" val="21929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BA996-6A44-A0C5-3F6E-C0231D24A5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6D6A47-A64A-346C-5CCC-C3B437FD444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313268-1FBF-FA0B-B73B-56399A76A2F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CE48C1-9B06-E253-3B70-C739EDB9D72F}"/>
              </a:ext>
            </a:extLst>
          </p:cNvPr>
          <p:cNvSpPr>
            <a:spLocks noGrp="1"/>
          </p:cNvSpPr>
          <p:nvPr>
            <p:ph type="dt" sz="half" idx="10"/>
          </p:nvPr>
        </p:nvSpPr>
        <p:spPr/>
        <p:txBody>
          <a:bodyPr/>
          <a:lstStyle/>
          <a:p>
            <a:fld id="{1BDAC09C-F1A0-4C31-89E0-B58A4CB6322F}" type="datetime1">
              <a:rPr lang="en-US" smtClean="0"/>
              <a:t>2/6/2026</a:t>
            </a:fld>
            <a:endParaRPr lang="en-US"/>
          </a:p>
        </p:txBody>
      </p:sp>
      <p:sp>
        <p:nvSpPr>
          <p:cNvPr id="6" name="Footer Placeholder 5">
            <a:extLst>
              <a:ext uri="{FF2B5EF4-FFF2-40B4-BE49-F238E27FC236}">
                <a16:creationId xmlns:a16="http://schemas.microsoft.com/office/drawing/2014/main" id="{4741E431-C4D4-C8D0-C965-041F6797C9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1DDC3A-220C-6B7E-2A2C-78EFB77BBD1D}"/>
              </a:ext>
            </a:extLst>
          </p:cNvPr>
          <p:cNvSpPr>
            <a:spLocks noGrp="1"/>
          </p:cNvSpPr>
          <p:nvPr>
            <p:ph type="sldNum" sz="quarter" idx="12"/>
          </p:nvPr>
        </p:nvSpPr>
        <p:spPr/>
        <p:txBody>
          <a:bodyPr/>
          <a:lstStyle/>
          <a:p>
            <a:fld id="{602FC458-F1F2-4988-9912-50B92EDCE080}" type="slidenum">
              <a:rPr lang="en-US" smtClean="0"/>
              <a:t>‹#›</a:t>
            </a:fld>
            <a:endParaRPr lang="en-US"/>
          </a:p>
        </p:txBody>
      </p:sp>
      <p:pic>
        <p:nvPicPr>
          <p:cNvPr id="8" name="Picture 7">
            <a:extLst>
              <a:ext uri="{FF2B5EF4-FFF2-40B4-BE49-F238E27FC236}">
                <a16:creationId xmlns:a16="http://schemas.microsoft.com/office/drawing/2014/main" id="{0CEFFE4F-7B0B-D152-1C8C-1083DE0908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2892908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A6714-E668-FD05-23F2-FAC7BE9AE3F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8370D4-1A8C-2D14-29A6-8805465E7D2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3F04B6B-7130-0B5D-1F8D-2CEFDF76C0F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0C5338-A5EB-567C-A55A-10E4709B40B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9236CF6-150A-FE43-1256-A40E6859CC7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E644DD-5765-343F-2CBD-4B46883FF95C}"/>
              </a:ext>
            </a:extLst>
          </p:cNvPr>
          <p:cNvSpPr>
            <a:spLocks noGrp="1"/>
          </p:cNvSpPr>
          <p:nvPr>
            <p:ph type="dt" sz="half" idx="10"/>
          </p:nvPr>
        </p:nvSpPr>
        <p:spPr/>
        <p:txBody>
          <a:bodyPr/>
          <a:lstStyle/>
          <a:p>
            <a:fld id="{6DED6BF6-B63D-44C4-A423-11330F4F5F44}" type="datetime1">
              <a:rPr lang="en-US" smtClean="0"/>
              <a:t>2/6/2026</a:t>
            </a:fld>
            <a:endParaRPr lang="en-US"/>
          </a:p>
        </p:txBody>
      </p:sp>
      <p:sp>
        <p:nvSpPr>
          <p:cNvPr id="8" name="Footer Placeholder 7">
            <a:extLst>
              <a:ext uri="{FF2B5EF4-FFF2-40B4-BE49-F238E27FC236}">
                <a16:creationId xmlns:a16="http://schemas.microsoft.com/office/drawing/2014/main" id="{9E2414E1-DB4B-5F06-3D3E-5D098944C6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DCAA38-58C1-21EC-DBE5-A0D11EC485C7}"/>
              </a:ext>
            </a:extLst>
          </p:cNvPr>
          <p:cNvSpPr>
            <a:spLocks noGrp="1"/>
          </p:cNvSpPr>
          <p:nvPr>
            <p:ph type="sldNum" sz="quarter" idx="12"/>
          </p:nvPr>
        </p:nvSpPr>
        <p:spPr/>
        <p:txBody>
          <a:bodyPr/>
          <a:lstStyle/>
          <a:p>
            <a:fld id="{602FC458-F1F2-4988-9912-50B92EDCE080}" type="slidenum">
              <a:rPr lang="en-US" smtClean="0"/>
              <a:t>‹#›</a:t>
            </a:fld>
            <a:endParaRPr lang="en-US"/>
          </a:p>
        </p:txBody>
      </p:sp>
      <p:pic>
        <p:nvPicPr>
          <p:cNvPr id="10" name="Picture 9">
            <a:extLst>
              <a:ext uri="{FF2B5EF4-FFF2-40B4-BE49-F238E27FC236}">
                <a16:creationId xmlns:a16="http://schemas.microsoft.com/office/drawing/2014/main" id="{8EEB9B59-19A0-E311-DB35-F8F04A8EF4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1361436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439C-BDF1-D9FC-4D2A-F925AE7F58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224C2E-496B-AA9B-901C-B8FB49E99EAB}"/>
              </a:ext>
            </a:extLst>
          </p:cNvPr>
          <p:cNvSpPr>
            <a:spLocks noGrp="1"/>
          </p:cNvSpPr>
          <p:nvPr>
            <p:ph type="dt" sz="half" idx="10"/>
          </p:nvPr>
        </p:nvSpPr>
        <p:spPr/>
        <p:txBody>
          <a:bodyPr/>
          <a:lstStyle/>
          <a:p>
            <a:fld id="{4C325CF0-0B8E-47C6-9576-9210B1FF5FB5}" type="datetime1">
              <a:rPr lang="en-US" smtClean="0"/>
              <a:t>2/6/2026</a:t>
            </a:fld>
            <a:endParaRPr lang="en-US"/>
          </a:p>
        </p:txBody>
      </p:sp>
      <p:sp>
        <p:nvSpPr>
          <p:cNvPr id="4" name="Footer Placeholder 3">
            <a:extLst>
              <a:ext uri="{FF2B5EF4-FFF2-40B4-BE49-F238E27FC236}">
                <a16:creationId xmlns:a16="http://schemas.microsoft.com/office/drawing/2014/main" id="{127D6308-88C0-C8C3-3688-BCC20286EC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1FECFA-E621-FC05-0D45-623BCA4F78F6}"/>
              </a:ext>
            </a:extLst>
          </p:cNvPr>
          <p:cNvSpPr>
            <a:spLocks noGrp="1"/>
          </p:cNvSpPr>
          <p:nvPr>
            <p:ph type="sldNum" sz="quarter" idx="12"/>
          </p:nvPr>
        </p:nvSpPr>
        <p:spPr/>
        <p:txBody>
          <a:bodyPr/>
          <a:lstStyle/>
          <a:p>
            <a:fld id="{602FC458-F1F2-4988-9912-50B92EDCE080}" type="slidenum">
              <a:rPr lang="en-US" smtClean="0"/>
              <a:t>‹#›</a:t>
            </a:fld>
            <a:endParaRPr lang="en-US"/>
          </a:p>
        </p:txBody>
      </p:sp>
      <p:pic>
        <p:nvPicPr>
          <p:cNvPr id="6" name="Picture 5">
            <a:extLst>
              <a:ext uri="{FF2B5EF4-FFF2-40B4-BE49-F238E27FC236}">
                <a16:creationId xmlns:a16="http://schemas.microsoft.com/office/drawing/2014/main" id="{A62CA3E5-5E10-B028-ACD0-5ECBC3D1DA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99403722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3B861A-068C-8DDB-EC45-D5B27BF40C33}"/>
              </a:ext>
            </a:extLst>
          </p:cNvPr>
          <p:cNvSpPr>
            <a:spLocks noGrp="1"/>
          </p:cNvSpPr>
          <p:nvPr>
            <p:ph type="dt" sz="half" idx="10"/>
          </p:nvPr>
        </p:nvSpPr>
        <p:spPr/>
        <p:txBody>
          <a:bodyPr/>
          <a:lstStyle/>
          <a:p>
            <a:fld id="{1A00C038-E5A0-4039-B709-99B3906B430D}" type="datetime1">
              <a:rPr lang="en-US" smtClean="0"/>
              <a:t>2/6/2026</a:t>
            </a:fld>
            <a:endParaRPr lang="en-US"/>
          </a:p>
        </p:txBody>
      </p:sp>
      <p:sp>
        <p:nvSpPr>
          <p:cNvPr id="3" name="Footer Placeholder 2">
            <a:extLst>
              <a:ext uri="{FF2B5EF4-FFF2-40B4-BE49-F238E27FC236}">
                <a16:creationId xmlns:a16="http://schemas.microsoft.com/office/drawing/2014/main" id="{93F738C3-5DAB-D4FF-7668-3A58895C64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A2FBA7-8A0A-93DF-AE45-E6138982B521}"/>
              </a:ext>
            </a:extLst>
          </p:cNvPr>
          <p:cNvSpPr>
            <a:spLocks noGrp="1"/>
          </p:cNvSpPr>
          <p:nvPr>
            <p:ph type="sldNum" sz="quarter" idx="12"/>
          </p:nvPr>
        </p:nvSpPr>
        <p:spPr/>
        <p:txBody>
          <a:bodyPr/>
          <a:lstStyle/>
          <a:p>
            <a:fld id="{602FC458-F1F2-4988-9912-50B92EDCE080}" type="slidenum">
              <a:rPr lang="en-US" smtClean="0"/>
              <a:t>‹#›</a:t>
            </a:fld>
            <a:endParaRPr lang="en-US"/>
          </a:p>
        </p:txBody>
      </p:sp>
      <p:pic>
        <p:nvPicPr>
          <p:cNvPr id="5" name="Picture 4">
            <a:extLst>
              <a:ext uri="{FF2B5EF4-FFF2-40B4-BE49-F238E27FC236}">
                <a16:creationId xmlns:a16="http://schemas.microsoft.com/office/drawing/2014/main" id="{32D38EAC-FB15-3992-BD93-BFCC2EF22A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1030181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8A21B-A178-D118-EB30-4CF8D4F277D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83E866A-C6A5-AEB6-06C3-356E3B438BD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06D353-7EBC-92CE-AB53-37A72F29CED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A4D9093-A4AF-D59A-9952-4A07B3AC913D}"/>
              </a:ext>
            </a:extLst>
          </p:cNvPr>
          <p:cNvSpPr>
            <a:spLocks noGrp="1"/>
          </p:cNvSpPr>
          <p:nvPr>
            <p:ph type="dt" sz="half" idx="10"/>
          </p:nvPr>
        </p:nvSpPr>
        <p:spPr/>
        <p:txBody>
          <a:bodyPr/>
          <a:lstStyle/>
          <a:p>
            <a:fld id="{1162B9E9-C81A-4ACF-90B5-84208F8D25CE}" type="datetime1">
              <a:rPr lang="en-US" smtClean="0"/>
              <a:t>2/6/2026</a:t>
            </a:fld>
            <a:endParaRPr lang="en-US"/>
          </a:p>
        </p:txBody>
      </p:sp>
      <p:sp>
        <p:nvSpPr>
          <p:cNvPr id="6" name="Footer Placeholder 5">
            <a:extLst>
              <a:ext uri="{FF2B5EF4-FFF2-40B4-BE49-F238E27FC236}">
                <a16:creationId xmlns:a16="http://schemas.microsoft.com/office/drawing/2014/main" id="{0C9743BA-DA2D-EF1E-8016-5A21DB6595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156E50-63FD-DCBC-C47A-5C94561D11C6}"/>
              </a:ext>
            </a:extLst>
          </p:cNvPr>
          <p:cNvSpPr>
            <a:spLocks noGrp="1"/>
          </p:cNvSpPr>
          <p:nvPr>
            <p:ph type="sldNum" sz="quarter" idx="12"/>
          </p:nvPr>
        </p:nvSpPr>
        <p:spPr/>
        <p:txBody>
          <a:bodyPr/>
          <a:lstStyle/>
          <a:p>
            <a:fld id="{602FC458-F1F2-4988-9912-50B92EDCE080}" type="slidenum">
              <a:rPr lang="en-US" smtClean="0"/>
              <a:t>‹#›</a:t>
            </a:fld>
            <a:endParaRPr lang="en-US"/>
          </a:p>
        </p:txBody>
      </p:sp>
      <p:pic>
        <p:nvPicPr>
          <p:cNvPr id="8" name="Picture 7">
            <a:extLst>
              <a:ext uri="{FF2B5EF4-FFF2-40B4-BE49-F238E27FC236}">
                <a16:creationId xmlns:a16="http://schemas.microsoft.com/office/drawing/2014/main" id="{E8CD52E4-75F8-6C92-D2FC-44D956964E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3870841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8006D-AD16-1AB2-FEB1-80E98B2D93D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318F9FD-DBDB-2142-A964-E52DE99EF88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7087C93-B42E-64B2-B6A6-E43EEECC9BB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F45AAC8-0F93-A8B9-CD4B-4E68F8B01CBD}"/>
              </a:ext>
            </a:extLst>
          </p:cNvPr>
          <p:cNvSpPr>
            <a:spLocks noGrp="1"/>
          </p:cNvSpPr>
          <p:nvPr>
            <p:ph type="dt" sz="half" idx="10"/>
          </p:nvPr>
        </p:nvSpPr>
        <p:spPr/>
        <p:txBody>
          <a:bodyPr/>
          <a:lstStyle/>
          <a:p>
            <a:fld id="{0992CF0A-01A6-4D74-884E-044918272F13}" type="datetime1">
              <a:rPr lang="en-US" smtClean="0"/>
              <a:t>2/6/2026</a:t>
            </a:fld>
            <a:endParaRPr lang="en-US"/>
          </a:p>
        </p:txBody>
      </p:sp>
      <p:sp>
        <p:nvSpPr>
          <p:cNvPr id="6" name="Footer Placeholder 5">
            <a:extLst>
              <a:ext uri="{FF2B5EF4-FFF2-40B4-BE49-F238E27FC236}">
                <a16:creationId xmlns:a16="http://schemas.microsoft.com/office/drawing/2014/main" id="{82BB38D3-72D6-E835-C190-20BDE2F107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10D867-2C67-47FD-2670-01E8DE9C8A42}"/>
              </a:ext>
            </a:extLst>
          </p:cNvPr>
          <p:cNvSpPr>
            <a:spLocks noGrp="1"/>
          </p:cNvSpPr>
          <p:nvPr>
            <p:ph type="sldNum" sz="quarter" idx="12"/>
          </p:nvPr>
        </p:nvSpPr>
        <p:spPr/>
        <p:txBody>
          <a:bodyPr/>
          <a:lstStyle/>
          <a:p>
            <a:fld id="{602FC458-F1F2-4988-9912-50B92EDCE080}" type="slidenum">
              <a:rPr lang="en-US" smtClean="0"/>
              <a:pPr/>
              <a:t>‹#›</a:t>
            </a:fld>
            <a:endParaRPr lang="en-US"/>
          </a:p>
        </p:txBody>
      </p:sp>
    </p:spTree>
    <p:extLst>
      <p:ext uri="{BB962C8B-B14F-4D97-AF65-F5344CB8AC3E}">
        <p14:creationId xmlns:p14="http://schemas.microsoft.com/office/powerpoint/2010/main" val="1953430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764DC-4E09-946F-D5E1-DA27EE8438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486CCD-DA19-656A-470F-C12F400D63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79722-55BE-ACA1-B55D-B6B25A55ED96}"/>
              </a:ext>
            </a:extLst>
          </p:cNvPr>
          <p:cNvSpPr>
            <a:spLocks noGrp="1"/>
          </p:cNvSpPr>
          <p:nvPr>
            <p:ph type="dt" sz="half" idx="10"/>
          </p:nvPr>
        </p:nvSpPr>
        <p:spPr/>
        <p:txBody>
          <a:bodyPr/>
          <a:lstStyle/>
          <a:p>
            <a:fld id="{22F5BC0A-CD08-4487-B59F-7094D2BD1C97}" type="datetime1">
              <a:rPr lang="en-US" smtClean="0"/>
              <a:t>2/6/2026</a:t>
            </a:fld>
            <a:endParaRPr lang="en-US"/>
          </a:p>
        </p:txBody>
      </p:sp>
      <p:sp>
        <p:nvSpPr>
          <p:cNvPr id="5" name="Footer Placeholder 4">
            <a:extLst>
              <a:ext uri="{FF2B5EF4-FFF2-40B4-BE49-F238E27FC236}">
                <a16:creationId xmlns:a16="http://schemas.microsoft.com/office/drawing/2014/main" id="{CCE95F13-98E0-ECAC-87ED-B796D0418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D5639-1137-37ED-7E0D-F7759FAA8503}"/>
              </a:ext>
            </a:extLst>
          </p:cNvPr>
          <p:cNvSpPr>
            <a:spLocks noGrp="1"/>
          </p:cNvSpPr>
          <p:nvPr>
            <p:ph type="sldNum" sz="quarter" idx="12"/>
          </p:nvPr>
        </p:nvSpPr>
        <p:spPr/>
        <p:txBody>
          <a:bodyPr/>
          <a:lstStyle/>
          <a:p>
            <a:fld id="{602FC458-F1F2-4988-9912-50B92EDCE080}" type="slidenum">
              <a:rPr lang="en-US" smtClean="0"/>
              <a:pPr/>
              <a:t>‹#›</a:t>
            </a:fld>
            <a:endParaRPr lang="en-US"/>
          </a:p>
        </p:txBody>
      </p:sp>
    </p:spTree>
    <p:extLst>
      <p:ext uri="{BB962C8B-B14F-4D97-AF65-F5344CB8AC3E}">
        <p14:creationId xmlns:p14="http://schemas.microsoft.com/office/powerpoint/2010/main" val="1693935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A1E594-644B-36CC-61BA-0A9EBBB46C5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6B5B62-840F-9C37-F835-6136B0039C4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F3E370-5BAB-4122-E924-0920ECD4F5B9}"/>
              </a:ext>
            </a:extLst>
          </p:cNvPr>
          <p:cNvSpPr>
            <a:spLocks noGrp="1"/>
          </p:cNvSpPr>
          <p:nvPr>
            <p:ph type="dt" sz="half" idx="10"/>
          </p:nvPr>
        </p:nvSpPr>
        <p:spPr/>
        <p:txBody>
          <a:bodyPr/>
          <a:lstStyle/>
          <a:p>
            <a:fld id="{A3610A79-A62E-469C-BE6C-3CE43EBAFC1E}" type="datetime1">
              <a:rPr lang="en-US" smtClean="0"/>
              <a:t>2/6/2026</a:t>
            </a:fld>
            <a:endParaRPr lang="en-US"/>
          </a:p>
        </p:txBody>
      </p:sp>
      <p:sp>
        <p:nvSpPr>
          <p:cNvPr id="5" name="Footer Placeholder 4">
            <a:extLst>
              <a:ext uri="{FF2B5EF4-FFF2-40B4-BE49-F238E27FC236}">
                <a16:creationId xmlns:a16="http://schemas.microsoft.com/office/drawing/2014/main" id="{6AA44012-3C29-1F5A-B676-6EA3FCCB4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F7FAB-0E96-2996-6B85-D36E2E8497A5}"/>
              </a:ext>
            </a:extLst>
          </p:cNvPr>
          <p:cNvSpPr>
            <a:spLocks noGrp="1"/>
          </p:cNvSpPr>
          <p:nvPr>
            <p:ph type="sldNum" sz="quarter" idx="12"/>
          </p:nvPr>
        </p:nvSpPr>
        <p:spPr/>
        <p:txBody>
          <a:bodyPr/>
          <a:lstStyle/>
          <a:p>
            <a:fld id="{602FC458-F1F2-4988-9912-50B92EDCE080}" type="slidenum">
              <a:rPr lang="en-US" smtClean="0"/>
              <a:pPr/>
              <a:t>‹#›</a:t>
            </a:fld>
            <a:endParaRPr lang="en-US"/>
          </a:p>
        </p:txBody>
      </p:sp>
    </p:spTree>
    <p:extLst>
      <p:ext uri="{BB962C8B-B14F-4D97-AF65-F5344CB8AC3E}">
        <p14:creationId xmlns:p14="http://schemas.microsoft.com/office/powerpoint/2010/main" val="23030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36E83E0E-7340-4747-81D3-EEF36A278AAB}" type="datetime1">
              <a:rPr lang="en-US" smtClean="0"/>
              <a:t>2/6/2026</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602FC458-F1F2-4988-9912-50B92EDCE080}" type="slidenum">
              <a:rPr lang="en-US" smtClean="0"/>
              <a:pPr/>
              <a:t>‹#›</a:t>
            </a:fld>
            <a:endParaRPr lang="en-US"/>
          </a:p>
        </p:txBody>
      </p:sp>
    </p:spTree>
    <p:extLst>
      <p:ext uri="{BB962C8B-B14F-4D97-AF65-F5344CB8AC3E}">
        <p14:creationId xmlns:p14="http://schemas.microsoft.com/office/powerpoint/2010/main" val="272209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4360" y="2194560"/>
            <a:ext cx="3910579" cy="4069080"/>
          </a:xfrm>
        </p:spPr>
        <p:txBody>
          <a:bodyPr/>
          <a:lstStyle>
            <a:lvl2pPr marL="685800" indent="-228600">
              <a:buFont typeface="Wingdings" panose="05000000000000000000" pitchFamily="2" charset="2"/>
              <a:buChar char="Ø"/>
              <a:defRPr/>
            </a:lvl2pPr>
            <a:lvl3pPr marL="1143000" indent="-228600">
              <a:buFont typeface="Calibri Light" panose="020F030202020403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2099" y="2194560"/>
            <a:ext cx="3907540" cy="4069080"/>
          </a:xfrm>
        </p:spPr>
        <p:txBody>
          <a:bodyPr/>
          <a:lstStyle>
            <a:lvl2pPr marL="685800" indent="-228600">
              <a:buFont typeface="Wingdings" panose="05000000000000000000" pitchFamily="2" charset="2"/>
              <a:buChar char="Ø"/>
              <a:defRPr/>
            </a:lvl2pPr>
            <a:lvl3pPr marL="1143000" indent="-228600">
              <a:buFont typeface="Calibri Light" panose="020F030202020403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412230" y="377294"/>
            <a:ext cx="2137410" cy="365125"/>
          </a:xfrm>
        </p:spPr>
        <p:txBody>
          <a:bodyPr/>
          <a:lstStyle/>
          <a:p>
            <a:fld id="{A31215B1-74DE-4C58-94DB-518EF80D9A95}" type="datetime1">
              <a:rPr lang="en-US" smtClean="0"/>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92240" y="6355845"/>
            <a:ext cx="1977390" cy="365125"/>
          </a:xfrm>
        </p:spPr>
        <p:txBody>
          <a:bodyPr/>
          <a:lstStyle/>
          <a:p>
            <a:fld id="{602FC458-F1F2-4988-9912-50B92EDCE080}" type="slidenum">
              <a:rPr lang="en-US" smtClean="0"/>
              <a:t>‹#›</a:t>
            </a:fld>
            <a:endParaRPr lang="en-US"/>
          </a:p>
        </p:txBody>
      </p:sp>
      <p:pic>
        <p:nvPicPr>
          <p:cNvPr id="8" name="Picture 7">
            <a:extLst>
              <a:ext uri="{FF2B5EF4-FFF2-40B4-BE49-F238E27FC236}">
                <a16:creationId xmlns:a16="http://schemas.microsoft.com/office/drawing/2014/main" id="{66C79742-D394-039E-9385-51F8C27C2D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1173619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412229" y="350772"/>
            <a:ext cx="2137410" cy="365125"/>
          </a:xfrm>
        </p:spPr>
        <p:txBody>
          <a:bodyPr/>
          <a:lstStyle/>
          <a:p>
            <a:fld id="{A4A06F84-CCE4-42F2-AC4C-F333AF0B9DAF}" type="datetime1">
              <a:rPr lang="en-US" smtClean="0"/>
              <a:t>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72249" y="6355845"/>
            <a:ext cx="1977390" cy="365125"/>
          </a:xfrm>
        </p:spPr>
        <p:txBody>
          <a:bodyPr/>
          <a:lstStyle/>
          <a:p>
            <a:fld id="{602FC458-F1F2-4988-9912-50B92EDCE080}" type="slidenum">
              <a:rPr lang="en-US" smtClean="0"/>
              <a:t>‹#›</a:t>
            </a:fld>
            <a:endParaRPr lang="en-US"/>
          </a:p>
        </p:txBody>
      </p:sp>
      <p:pic>
        <p:nvPicPr>
          <p:cNvPr id="10" name="Picture 9">
            <a:extLst>
              <a:ext uri="{FF2B5EF4-FFF2-40B4-BE49-F238E27FC236}">
                <a16:creationId xmlns:a16="http://schemas.microsoft.com/office/drawing/2014/main" id="{6BE211F0-230C-787A-8787-366FC6AD65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199786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77215E-B28A-47B1-B367-DC51A1BBEF03}" type="datetime1">
              <a:rPr lang="en-US" smtClean="0"/>
              <a:t>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2FC458-F1F2-4988-9912-50B92EDCE080}" type="slidenum">
              <a:rPr lang="en-US" smtClean="0"/>
              <a:t>‹#›</a:t>
            </a:fld>
            <a:endParaRPr lang="en-US"/>
          </a:p>
        </p:txBody>
      </p:sp>
      <p:pic>
        <p:nvPicPr>
          <p:cNvPr id="6" name="Picture 5">
            <a:extLst>
              <a:ext uri="{FF2B5EF4-FFF2-40B4-BE49-F238E27FC236}">
                <a16:creationId xmlns:a16="http://schemas.microsoft.com/office/drawing/2014/main" id="{86D76B2E-3DE5-2EA2-3FE6-6A1041DD71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19200313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5EF44A-7123-4082-B63D-B27AF747D314}" type="datetime1">
              <a:rPr lang="en-US" smtClean="0"/>
              <a:t>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2FC458-F1F2-4988-9912-50B92EDCE080}" type="slidenum">
              <a:rPr lang="en-US" smtClean="0"/>
              <a:t>‹#›</a:t>
            </a:fld>
            <a:endParaRPr lang="en-US"/>
          </a:p>
        </p:txBody>
      </p:sp>
      <p:pic>
        <p:nvPicPr>
          <p:cNvPr id="5" name="Picture 4">
            <a:extLst>
              <a:ext uri="{FF2B5EF4-FFF2-40B4-BE49-F238E27FC236}">
                <a16:creationId xmlns:a16="http://schemas.microsoft.com/office/drawing/2014/main" id="{34A36044-E496-F28C-2473-3F381E5AAE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350713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760CA2-0C8E-4FA5-BC5C-069AC18CFED7}" type="datetime1">
              <a:rPr lang="en-US" smtClean="0"/>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FC458-F1F2-4988-9912-50B92EDCE080}" type="slidenum">
              <a:rPr lang="en-US" smtClean="0"/>
              <a:t>‹#›</a:t>
            </a:fld>
            <a:endParaRPr lang="en-US"/>
          </a:p>
        </p:txBody>
      </p:sp>
      <p:pic>
        <p:nvPicPr>
          <p:cNvPr id="8" name="Picture 7">
            <a:extLst>
              <a:ext uri="{FF2B5EF4-FFF2-40B4-BE49-F238E27FC236}">
                <a16:creationId xmlns:a16="http://schemas.microsoft.com/office/drawing/2014/main" id="{F0CF1473-8366-3733-1B23-3A6CA426AD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456958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591317-E781-4D53-B139-CC0E9AA19446}" type="datetime1">
              <a:rPr lang="en-US" smtClean="0"/>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FC458-F1F2-4988-9912-50B92EDCE080}" type="slidenum">
              <a:rPr lang="en-US" smtClean="0"/>
              <a:pPr/>
              <a:t>‹#›</a:t>
            </a:fld>
            <a:endParaRPr lang="en-US"/>
          </a:p>
        </p:txBody>
      </p:sp>
    </p:spTree>
    <p:extLst>
      <p:ext uri="{BB962C8B-B14F-4D97-AF65-F5344CB8AC3E}">
        <p14:creationId xmlns:p14="http://schemas.microsoft.com/office/powerpoint/2010/main" val="1206117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E0B72E7-6991-45A5-A036-90ADCE365D5A}" type="datetime1">
              <a:rPr lang="en-US" smtClean="0"/>
              <a:t>2/6/2026</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02FC458-F1F2-4988-9912-50B92EDCE080}" type="slidenum">
              <a:rPr lang="en-US" smtClean="0"/>
              <a:pPr/>
              <a:t>‹#›</a:t>
            </a:fld>
            <a:endParaRPr lang="en-US"/>
          </a:p>
        </p:txBody>
      </p:sp>
    </p:spTree>
    <p:extLst>
      <p:ext uri="{BB962C8B-B14F-4D97-AF65-F5344CB8AC3E}">
        <p14:creationId xmlns:p14="http://schemas.microsoft.com/office/powerpoint/2010/main" val="59682656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7E5C1-9C4F-5408-C577-C2BD9093348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1E3110-BBC3-3F7F-F45E-1ED4BFE34AC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C1423-D3A0-5122-6100-6501CF59804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1FEBE44-7FB3-4819-B8F4-D370A46535E2}" type="datetime1">
              <a:rPr lang="en-US" smtClean="0"/>
              <a:t>2/6/2026</a:t>
            </a:fld>
            <a:endParaRPr lang="en-US"/>
          </a:p>
        </p:txBody>
      </p:sp>
      <p:sp>
        <p:nvSpPr>
          <p:cNvPr id="5" name="Footer Placeholder 4">
            <a:extLst>
              <a:ext uri="{FF2B5EF4-FFF2-40B4-BE49-F238E27FC236}">
                <a16:creationId xmlns:a16="http://schemas.microsoft.com/office/drawing/2014/main" id="{D7F7F117-41F2-CA11-96B7-1A94E43BE49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4D92F5-CE96-CB15-FD76-4B3D21AC303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02FC458-F1F2-4988-9912-50B92EDCE080}" type="slidenum">
              <a:rPr lang="en-US" smtClean="0"/>
              <a:pPr/>
              <a:t>‹#›</a:t>
            </a:fld>
            <a:endParaRPr lang="en-US"/>
          </a:p>
        </p:txBody>
      </p:sp>
    </p:spTree>
    <p:extLst>
      <p:ext uri="{BB962C8B-B14F-4D97-AF65-F5344CB8AC3E}">
        <p14:creationId xmlns:p14="http://schemas.microsoft.com/office/powerpoint/2010/main" val="185524753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4C_966FBC5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3.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76.svg"/></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6.xml.rels><?xml version="1.0" encoding="UTF-8" standalone="yes"?>
<Relationships xmlns="http://schemas.openxmlformats.org/package/2006/relationships"><Relationship Id="rId3" Type="http://schemas.openxmlformats.org/officeDocument/2006/relationships/hyperlink" Target="mailto:jordy.nolan@dcjs.virginia.gov"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hyperlink" Target="mailto:ogmssupport@dcjs.virginia.gov" TargetMode="External"/><Relationship Id="rId5" Type="http://schemas.openxmlformats.org/officeDocument/2006/relationships/hyperlink" Target="mailto:derrick.mathis@dcjs.virginia.gov" TargetMode="External"/><Relationship Id="rId4" Type="http://schemas.openxmlformats.org/officeDocument/2006/relationships/hyperlink" Target="mailto:elizabeth.polak@dcjs.virginia.gov"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647875" y="1391055"/>
            <a:ext cx="5496124" cy="3903786"/>
          </a:xfrm>
        </p:spPr>
        <p:txBody>
          <a:bodyPr anchor="ctr">
            <a:normAutofit fontScale="90000"/>
          </a:bodyPr>
          <a:lstStyle/>
          <a:p>
            <a:r>
              <a:rPr lang="en-US" sz="3600" b="1"/>
              <a:t>SRO/SSO Incentive Grant Program - Continuations </a:t>
            </a:r>
            <a:br>
              <a:rPr lang="en-US" sz="3600" b="1"/>
            </a:br>
            <a:br>
              <a:rPr lang="en-US" sz="3600" b="1"/>
            </a:br>
            <a:r>
              <a:rPr lang="en-US" sz="4400" b="1"/>
              <a:t>FY27 SRO </a:t>
            </a:r>
            <a:r>
              <a:rPr lang="en-US" sz="4400" b="1" cap="none"/>
              <a:t>and</a:t>
            </a:r>
            <a:r>
              <a:rPr lang="en-US" sz="4400" b="1"/>
              <a:t> SSO </a:t>
            </a:r>
            <a:r>
              <a:rPr lang="en-US" sz="4400" b="1" cap="none"/>
              <a:t>Guidelines and Application Procedures</a:t>
            </a:r>
            <a:br>
              <a:rPr lang="en-US" sz="3600"/>
            </a:br>
            <a:endParaRPr lang="en-US" sz="3600"/>
          </a:p>
        </p:txBody>
      </p:sp>
      <p:sp>
        <p:nvSpPr>
          <p:cNvPr id="4" name="Subtitle 2"/>
          <p:cNvSpPr>
            <a:spLocks noGrp="1"/>
          </p:cNvSpPr>
          <p:nvPr>
            <p:ph type="subTitle" idx="1"/>
          </p:nvPr>
        </p:nvSpPr>
        <p:spPr>
          <a:xfrm>
            <a:off x="0" y="965200"/>
            <a:ext cx="3249420" cy="4329641"/>
          </a:xfrm>
        </p:spPr>
        <p:txBody>
          <a:bodyPr vert="horz" lIns="91440" tIns="45720" rIns="91440" bIns="45720" rtlCol="0" anchor="ctr">
            <a:normAutofit/>
          </a:bodyPr>
          <a:lstStyle/>
          <a:p>
            <a:pPr algn="r"/>
            <a:r>
              <a:rPr lang="en-US">
                <a:latin typeface="Calibri"/>
                <a:ea typeface="Calibri"/>
                <a:cs typeface="Calibri"/>
              </a:rPr>
              <a:t>Jordy Nolan and Beth Polak</a:t>
            </a:r>
          </a:p>
          <a:p>
            <a:pPr algn="r">
              <a:lnSpc>
                <a:spcPct val="100000"/>
              </a:lnSpc>
              <a:spcBef>
                <a:spcPts val="0"/>
              </a:spcBef>
            </a:pPr>
            <a:r>
              <a:rPr lang="en-US" i="1">
                <a:latin typeface="Calibri"/>
                <a:ea typeface="Calibri"/>
                <a:cs typeface="Calibri"/>
              </a:rPr>
              <a:t>Grant Program Specialists</a:t>
            </a:r>
          </a:p>
          <a:p>
            <a:pPr algn="r"/>
            <a:br>
              <a:rPr lang="en-US">
                <a:latin typeface="Calibri"/>
              </a:rPr>
            </a:br>
            <a:r>
              <a:rPr lang="en-US">
                <a:latin typeface="Calibri"/>
                <a:ea typeface="Calibri"/>
                <a:cs typeface="Calibri"/>
              </a:rPr>
              <a:t>Virginia Center for School and Campus Safety</a:t>
            </a:r>
            <a:endParaRPr lang="en-US"/>
          </a:p>
        </p:txBody>
      </p:sp>
      <p:cxnSp>
        <p:nvCxnSpPr>
          <p:cNvPr id="7" name="Straight Connector 6">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840A608-84A3-4CEC-BE1B-7A9717769D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pic>
        <p:nvPicPr>
          <p:cNvPr id="5" name="Picture 4" descr="DCJS logo">
            <a:extLst>
              <a:ext uri="{FF2B5EF4-FFF2-40B4-BE49-F238E27FC236}">
                <a16:creationId xmlns:a16="http://schemas.microsoft.com/office/drawing/2014/main" id="{B82D5DF5-55B4-3AE3-60BD-2ACE3FAA4F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9992" y="0"/>
            <a:ext cx="6224016" cy="1274064"/>
          </a:xfrm>
          <a:prstGeom prst="rect">
            <a:avLst/>
          </a:prstGeom>
        </p:spPr>
      </p:pic>
    </p:spTree>
    <p:extLst>
      <p:ext uri="{BB962C8B-B14F-4D97-AF65-F5344CB8AC3E}">
        <p14:creationId xmlns:p14="http://schemas.microsoft.com/office/powerpoint/2010/main" val="3458540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3368" y="320174"/>
            <a:ext cx="6457950" cy="1293028"/>
          </a:xfrm>
        </p:spPr>
        <p:txBody>
          <a:bodyPr>
            <a:normAutofit/>
          </a:bodyPr>
          <a:lstStyle/>
          <a:p>
            <a:r>
              <a:rPr lang="en-US"/>
              <a:t>Application Requirements: </a:t>
            </a:r>
            <a:r>
              <a:rPr lang="en-US" b="1"/>
              <a:t>SRO</a:t>
            </a:r>
          </a:p>
        </p:txBody>
      </p:sp>
      <p:sp>
        <p:nvSpPr>
          <p:cNvPr id="4" name="Slide Number Placeholder 3">
            <a:extLst>
              <a:ext uri="{FF2B5EF4-FFF2-40B4-BE49-F238E27FC236}">
                <a16:creationId xmlns:a16="http://schemas.microsoft.com/office/drawing/2014/main" id="{4E8804FC-C197-5816-8CD8-5C6C56186E81}"/>
              </a:ext>
            </a:extLst>
          </p:cNvPr>
          <p:cNvSpPr>
            <a:spLocks noGrp="1"/>
          </p:cNvSpPr>
          <p:nvPr>
            <p:ph type="sldNum" sz="quarter" idx="12"/>
          </p:nvPr>
        </p:nvSpPr>
        <p:spPr/>
        <p:txBody>
          <a:bodyPr/>
          <a:lstStyle/>
          <a:p>
            <a:fld id="{602FC458-F1F2-4988-9912-50B92EDCE080}" type="slidenum">
              <a:rPr lang="en-US" smtClean="0"/>
              <a:pPr/>
              <a:t>10</a:t>
            </a:fld>
            <a:endParaRPr lang="en-US"/>
          </a:p>
        </p:txBody>
      </p:sp>
      <p:graphicFrame>
        <p:nvGraphicFramePr>
          <p:cNvPr id="20" name="Table 19">
            <a:extLst>
              <a:ext uri="{FF2B5EF4-FFF2-40B4-BE49-F238E27FC236}">
                <a16:creationId xmlns:a16="http://schemas.microsoft.com/office/drawing/2014/main" id="{81BD722B-52D4-1A31-6887-7BB75DE377D8}"/>
              </a:ext>
            </a:extLst>
          </p:cNvPr>
          <p:cNvGraphicFramePr>
            <a:graphicFrameLocks noGrp="1"/>
          </p:cNvGraphicFramePr>
          <p:nvPr>
            <p:extLst>
              <p:ext uri="{D42A27DB-BD31-4B8C-83A1-F6EECF244321}">
                <p14:modId xmlns:p14="http://schemas.microsoft.com/office/powerpoint/2010/main" val="3871968882"/>
              </p:ext>
            </p:extLst>
          </p:nvPr>
        </p:nvGraphicFramePr>
        <p:xfrm>
          <a:off x="646579" y="1848254"/>
          <a:ext cx="8016693" cy="3766812"/>
        </p:xfrm>
        <a:graphic>
          <a:graphicData uri="http://schemas.openxmlformats.org/drawingml/2006/table">
            <a:tbl>
              <a:tblPr firstRow="1" bandRow="1">
                <a:tableStyleId>{8799B23B-EC83-4686-B30A-512413B5E67A}</a:tableStyleId>
              </a:tblPr>
              <a:tblGrid>
                <a:gridCol w="8016693">
                  <a:extLst>
                    <a:ext uri="{9D8B030D-6E8A-4147-A177-3AD203B41FA5}">
                      <a16:colId xmlns:a16="http://schemas.microsoft.com/office/drawing/2014/main" val="3920227118"/>
                    </a:ext>
                  </a:extLst>
                </a:gridCol>
              </a:tblGrid>
              <a:tr h="1087442">
                <a:tc>
                  <a:txBody>
                    <a:bodyPr/>
                    <a:lstStyle/>
                    <a:p>
                      <a:pPr marL="342900" lvl="0" indent="-342900">
                        <a:buFont typeface="Arial"/>
                        <a:buChar char="•"/>
                      </a:pPr>
                      <a:r>
                        <a:rPr lang="en-US" sz="1900" b="0" u="none" strike="noStrike" noProof="0">
                          <a:solidFill>
                            <a:schemeClr val="tx1"/>
                          </a:solidFill>
                          <a:latin typeface="Calibri"/>
                        </a:rPr>
                        <a:t>Must be certified law enforcement officers as defined in </a:t>
                      </a:r>
                      <a:r>
                        <a:rPr lang="en-US" sz="1900" b="0" i="0" u="none" strike="noStrike" noProof="0">
                          <a:solidFill>
                            <a:schemeClr val="tx1"/>
                          </a:solidFill>
                          <a:latin typeface="Calibri"/>
                        </a:rPr>
                        <a:t>the </a:t>
                      </a:r>
                      <a:r>
                        <a:rPr lang="en-US" sz="1900" b="0" i="1" u="none" strike="noStrike" noProof="0">
                          <a:solidFill>
                            <a:schemeClr val="tx1"/>
                          </a:solidFill>
                          <a:latin typeface="Calibri"/>
                        </a:rPr>
                        <a:t>Code of Virginia </a:t>
                      </a:r>
                      <a:r>
                        <a:rPr lang="en-US" sz="1900" b="0" u="none" strike="noStrike" noProof="0">
                          <a:solidFill>
                            <a:schemeClr val="tx1"/>
                          </a:solidFill>
                          <a:latin typeface="Calibri"/>
                        </a:rPr>
                        <a:t>§ 9.01-101 and employed by a lawfully established public police department or sheriff’s office.</a:t>
                      </a:r>
                      <a:endParaRPr lang="en-US" sz="1900" b="0">
                        <a:solidFill>
                          <a:schemeClr val="tx1"/>
                        </a:solidFill>
                        <a:latin typeface="Calibri"/>
                      </a:endParaRPr>
                    </a:p>
                  </a:txBody>
                  <a:tcPr anchor="ctr"/>
                </a:tc>
                <a:extLst>
                  <a:ext uri="{0D108BD9-81ED-4DB2-BD59-A6C34878D82A}">
                    <a16:rowId xmlns:a16="http://schemas.microsoft.com/office/drawing/2014/main" val="2745152657"/>
                  </a:ext>
                </a:extLst>
              </a:tr>
              <a:tr h="1008968">
                <a:tc>
                  <a:txBody>
                    <a:bodyPr/>
                    <a:lstStyle/>
                    <a:p>
                      <a:pPr marL="285750" marR="0" lvl="0" indent="-285750">
                        <a:lnSpc>
                          <a:spcPct val="100000"/>
                        </a:lnSpc>
                        <a:spcBef>
                          <a:spcPts val="0"/>
                        </a:spcBef>
                        <a:spcAft>
                          <a:spcPts val="0"/>
                        </a:spcAft>
                        <a:buClr>
                          <a:srgbClr val="000000"/>
                        </a:buClr>
                        <a:buFont typeface="Arial"/>
                        <a:buChar char="•"/>
                      </a:pPr>
                      <a:r>
                        <a:rPr lang="en-US" sz="1900" u="none" strike="noStrike" noProof="0">
                          <a:solidFill>
                            <a:schemeClr val="tx1"/>
                          </a:solidFill>
                          <a:latin typeface="Calibri"/>
                        </a:rPr>
                        <a:t>Must comply with the minimum training standards established by the Board as required under the </a:t>
                      </a:r>
                      <a:r>
                        <a:rPr lang="en-US" sz="1900" i="1" u="none" strike="noStrike" noProof="0">
                          <a:solidFill>
                            <a:schemeClr val="tx1"/>
                          </a:solidFill>
                          <a:latin typeface="Calibri"/>
                        </a:rPr>
                        <a:t>Code of Virginia </a:t>
                      </a:r>
                      <a:r>
                        <a:rPr lang="en-US" sz="1900" u="none" strike="noStrike" noProof="0">
                          <a:solidFill>
                            <a:schemeClr val="tx1"/>
                          </a:solidFill>
                          <a:latin typeface="Calibri"/>
                        </a:rPr>
                        <a:t>§ 9.1 - 114.1 within 60 days of first date serving in a school building.</a:t>
                      </a:r>
                    </a:p>
                  </a:txBody>
                  <a:tcPr anchor="ctr"/>
                </a:tc>
                <a:extLst>
                  <a:ext uri="{0D108BD9-81ED-4DB2-BD59-A6C34878D82A}">
                    <a16:rowId xmlns:a16="http://schemas.microsoft.com/office/drawing/2014/main" val="3846043193"/>
                  </a:ext>
                </a:extLst>
              </a:tr>
              <a:tr h="504484">
                <a:tc>
                  <a:txBody>
                    <a:bodyPr/>
                    <a:lstStyle/>
                    <a:p>
                      <a:pPr marL="285750" marR="0" lvl="0" indent="-285750">
                        <a:lnSpc>
                          <a:spcPct val="100000"/>
                        </a:lnSpc>
                        <a:spcBef>
                          <a:spcPts val="0"/>
                        </a:spcBef>
                        <a:spcAft>
                          <a:spcPts val="0"/>
                        </a:spcAft>
                        <a:buClr>
                          <a:srgbClr val="000000"/>
                        </a:buClr>
                        <a:buFont typeface="Arial,Sans-Serif"/>
                        <a:buChar char="•"/>
                      </a:pPr>
                      <a:r>
                        <a:rPr lang="en-US" sz="1900" u="none" strike="noStrike" noProof="0">
                          <a:solidFill>
                            <a:schemeClr val="tx1"/>
                          </a:solidFill>
                          <a:latin typeface="Calibri"/>
                        </a:rPr>
                        <a:t>Must serve one designated school.</a:t>
                      </a:r>
                    </a:p>
                  </a:txBody>
                  <a:tcPr anchor="ctr"/>
                </a:tc>
                <a:extLst>
                  <a:ext uri="{0D108BD9-81ED-4DB2-BD59-A6C34878D82A}">
                    <a16:rowId xmlns:a16="http://schemas.microsoft.com/office/drawing/2014/main" val="1253980777"/>
                  </a:ext>
                </a:extLst>
              </a:tr>
              <a:tr h="1165918">
                <a:tc>
                  <a:txBody>
                    <a:bodyPr/>
                    <a:lstStyle/>
                    <a:p>
                      <a:pPr marL="342900" lvl="0" indent="-342900">
                        <a:buFont typeface="Arial"/>
                        <a:buChar char="•"/>
                      </a:pPr>
                      <a:r>
                        <a:rPr lang="en-US" sz="1900" u="none" strike="noStrike" noProof="0">
                          <a:solidFill>
                            <a:schemeClr val="tx1"/>
                          </a:solidFill>
                          <a:latin typeface="Calibri"/>
                        </a:rPr>
                        <a:t>Must have an MOU, pursuant to </a:t>
                      </a:r>
                      <a:r>
                        <a:rPr lang="en-US" sz="1900" b="0" i="1" u="none" strike="noStrike" noProof="0">
                          <a:solidFill>
                            <a:schemeClr val="tx1"/>
                          </a:solidFill>
                          <a:latin typeface="Calibri"/>
                        </a:rPr>
                        <a:t>Code of Virginia</a:t>
                      </a:r>
                      <a:r>
                        <a:rPr lang="en-US" sz="1900" u="none" strike="noStrike" noProof="0">
                          <a:solidFill>
                            <a:schemeClr val="tx1"/>
                          </a:solidFill>
                          <a:latin typeface="Calibri"/>
                        </a:rPr>
                        <a:t> § 22.1 - 280.2.3, between the School Division and Law Enforcement agency that is reviewed at least once every two years. </a:t>
                      </a:r>
                      <a:endParaRPr lang="en-US" sz="1900">
                        <a:solidFill>
                          <a:schemeClr val="tx1"/>
                        </a:solidFill>
                        <a:latin typeface="Calibri"/>
                      </a:endParaRPr>
                    </a:p>
                  </a:txBody>
                  <a:tcPr anchor="ctr"/>
                </a:tc>
                <a:extLst>
                  <a:ext uri="{0D108BD9-81ED-4DB2-BD59-A6C34878D82A}">
                    <a16:rowId xmlns:a16="http://schemas.microsoft.com/office/drawing/2014/main" val="1098389330"/>
                  </a:ext>
                </a:extLst>
              </a:tr>
            </a:tbl>
          </a:graphicData>
        </a:graphic>
      </p:graphicFrame>
    </p:spTree>
    <p:extLst>
      <p:ext uri="{BB962C8B-B14F-4D97-AF65-F5344CB8AC3E}">
        <p14:creationId xmlns:p14="http://schemas.microsoft.com/office/powerpoint/2010/main" val="276435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a:normAutofit/>
          </a:bodyPr>
          <a:lstStyle/>
          <a:p>
            <a:r>
              <a:rPr lang="en-US"/>
              <a:t>Application Requirements: </a:t>
            </a:r>
            <a:r>
              <a:rPr lang="en-US" b="1"/>
              <a:t>SRO</a:t>
            </a:r>
          </a:p>
        </p:txBody>
      </p:sp>
      <p:sp>
        <p:nvSpPr>
          <p:cNvPr id="4" name="Slide Number Placeholder 3">
            <a:extLst>
              <a:ext uri="{FF2B5EF4-FFF2-40B4-BE49-F238E27FC236}">
                <a16:creationId xmlns:a16="http://schemas.microsoft.com/office/drawing/2014/main" id="{B112D97C-03A3-0F47-CF6A-E6BB59C133BF}"/>
              </a:ext>
            </a:extLst>
          </p:cNvPr>
          <p:cNvSpPr>
            <a:spLocks noGrp="1"/>
          </p:cNvSpPr>
          <p:nvPr>
            <p:ph type="sldNum" sz="quarter" idx="12"/>
          </p:nvPr>
        </p:nvSpPr>
        <p:spPr/>
        <p:txBody>
          <a:bodyPr/>
          <a:lstStyle/>
          <a:p>
            <a:fld id="{602FC458-F1F2-4988-9912-50B92EDCE080}" type="slidenum">
              <a:rPr lang="en-US" smtClean="0"/>
              <a:pPr/>
              <a:t>11</a:t>
            </a:fld>
            <a:endParaRPr lang="en-US"/>
          </a:p>
        </p:txBody>
      </p:sp>
      <p:graphicFrame>
        <p:nvGraphicFramePr>
          <p:cNvPr id="13" name="Table 12">
            <a:extLst>
              <a:ext uri="{FF2B5EF4-FFF2-40B4-BE49-F238E27FC236}">
                <a16:creationId xmlns:a16="http://schemas.microsoft.com/office/drawing/2014/main" id="{F19EA3AC-212F-7CF2-FC85-BF066E247A1F}"/>
              </a:ext>
            </a:extLst>
          </p:cNvPr>
          <p:cNvGraphicFramePr>
            <a:graphicFrameLocks noGrp="1"/>
          </p:cNvGraphicFramePr>
          <p:nvPr>
            <p:extLst>
              <p:ext uri="{D42A27DB-BD31-4B8C-83A1-F6EECF244321}">
                <p14:modId xmlns:p14="http://schemas.microsoft.com/office/powerpoint/2010/main" val="3310698605"/>
              </p:ext>
            </p:extLst>
          </p:nvPr>
        </p:nvGraphicFramePr>
        <p:xfrm>
          <a:off x="629203" y="2379997"/>
          <a:ext cx="7863840" cy="3096516"/>
        </p:xfrm>
        <a:graphic>
          <a:graphicData uri="http://schemas.openxmlformats.org/drawingml/2006/table">
            <a:tbl>
              <a:tblPr firstRow="1" bandRow="1">
                <a:tableStyleId>{8799B23B-EC83-4686-B30A-512413B5E67A}</a:tableStyleId>
              </a:tblPr>
              <a:tblGrid>
                <a:gridCol w="7863840">
                  <a:extLst>
                    <a:ext uri="{9D8B030D-6E8A-4147-A177-3AD203B41FA5}">
                      <a16:colId xmlns:a16="http://schemas.microsoft.com/office/drawing/2014/main" val="904732998"/>
                    </a:ext>
                  </a:extLst>
                </a:gridCol>
              </a:tblGrid>
              <a:tr h="1179836">
                <a:tc>
                  <a:txBody>
                    <a:bodyPr/>
                    <a:lstStyle/>
                    <a:p>
                      <a:pPr marL="285750" lvl="0" indent="-285750">
                        <a:buFont typeface="Arial"/>
                        <a:buChar char="•"/>
                      </a:pPr>
                      <a:r>
                        <a:rPr lang="en-US" sz="1900" b="0" u="none" strike="noStrike" noProof="0">
                          <a:solidFill>
                            <a:schemeClr val="tx1"/>
                          </a:solidFill>
                          <a:latin typeface="Calibri"/>
                        </a:rPr>
                        <a:t>Certified law enforcement are expected to perform their duty as law enforcement officers and follow their agency’s general orders or standard operating procedures. </a:t>
                      </a:r>
                      <a:endParaRPr lang="en-US" sz="1900" b="0">
                        <a:solidFill>
                          <a:schemeClr val="tx1"/>
                        </a:solidFill>
                        <a:latin typeface="Calibri"/>
                      </a:endParaRPr>
                    </a:p>
                  </a:txBody>
                  <a:tcPr anchor="ctr"/>
                </a:tc>
                <a:extLst>
                  <a:ext uri="{0D108BD9-81ED-4DB2-BD59-A6C34878D82A}">
                    <a16:rowId xmlns:a16="http://schemas.microsoft.com/office/drawing/2014/main" val="4226338081"/>
                  </a:ext>
                </a:extLst>
              </a:tr>
              <a:tr h="958340">
                <a:tc>
                  <a:txBody>
                    <a:bodyPr/>
                    <a:lstStyle/>
                    <a:p>
                      <a:pPr marL="342900" lvl="0" indent="-342900">
                        <a:buFont typeface="Arial"/>
                        <a:buChar char="•"/>
                      </a:pPr>
                      <a:r>
                        <a:rPr lang="en-US" sz="1900" b="0" u="none" strike="noStrike" noProof="0">
                          <a:solidFill>
                            <a:schemeClr val="tx1"/>
                          </a:solidFill>
                          <a:latin typeface="Calibri"/>
                        </a:rPr>
                        <a:t>An SRO is full-time if employed as a certified law enforcement officer year-round and is dedicated to the school during school hours. </a:t>
                      </a:r>
                      <a:endParaRPr lang="en-US" sz="1900" b="0">
                        <a:solidFill>
                          <a:schemeClr val="tx1"/>
                        </a:solidFill>
                        <a:latin typeface="Calibri"/>
                      </a:endParaRPr>
                    </a:p>
                  </a:txBody>
                  <a:tcPr anchor="ctr"/>
                </a:tc>
                <a:extLst>
                  <a:ext uri="{0D108BD9-81ED-4DB2-BD59-A6C34878D82A}">
                    <a16:rowId xmlns:a16="http://schemas.microsoft.com/office/drawing/2014/main" val="190691183"/>
                  </a:ext>
                </a:extLst>
              </a:tr>
              <a:tr h="958340">
                <a:tc>
                  <a:txBody>
                    <a:bodyPr/>
                    <a:lstStyle/>
                    <a:p>
                      <a:pPr marL="342900" lvl="0" indent="-342900">
                        <a:buFont typeface="Arial"/>
                        <a:buChar char="•"/>
                      </a:pPr>
                      <a:r>
                        <a:rPr lang="en-US" sz="1900" b="0" u="none" strike="noStrike" noProof="0">
                          <a:solidFill>
                            <a:schemeClr val="tx1"/>
                          </a:solidFill>
                          <a:latin typeface="Calibri"/>
                        </a:rPr>
                        <a:t>For scheduled school breaks the agency has flexibility to assign the SRO as needed in other areas of the agency.</a:t>
                      </a:r>
                      <a:endParaRPr lang="en-US" sz="1900" b="0">
                        <a:solidFill>
                          <a:schemeClr val="tx1"/>
                        </a:solidFill>
                        <a:latin typeface="Calibri"/>
                      </a:endParaRPr>
                    </a:p>
                  </a:txBody>
                  <a:tcPr anchor="ctr"/>
                </a:tc>
                <a:extLst>
                  <a:ext uri="{0D108BD9-81ED-4DB2-BD59-A6C34878D82A}">
                    <a16:rowId xmlns:a16="http://schemas.microsoft.com/office/drawing/2014/main" val="1079109535"/>
                  </a:ext>
                </a:extLst>
              </a:tr>
            </a:tbl>
          </a:graphicData>
        </a:graphic>
      </p:graphicFrame>
    </p:spTree>
    <p:extLst>
      <p:ext uri="{BB962C8B-B14F-4D97-AF65-F5344CB8AC3E}">
        <p14:creationId xmlns:p14="http://schemas.microsoft.com/office/powerpoint/2010/main" val="663103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428515"/>
            <a:ext cx="6457950" cy="1293028"/>
          </a:xfrm>
        </p:spPr>
        <p:txBody>
          <a:bodyPr>
            <a:normAutofit/>
          </a:bodyPr>
          <a:lstStyle/>
          <a:p>
            <a:r>
              <a:rPr lang="en-US"/>
              <a:t>Application Requirements: </a:t>
            </a:r>
            <a:r>
              <a:rPr lang="en-US" b="1"/>
              <a:t>SSO</a:t>
            </a:r>
          </a:p>
        </p:txBody>
      </p:sp>
      <p:pic>
        <p:nvPicPr>
          <p:cNvPr id="7" name="Graphic 6" descr="Schoolhouse icon">
            <a:extLst>
              <a:ext uri="{FF2B5EF4-FFF2-40B4-BE49-F238E27FC236}">
                <a16:creationId xmlns:a16="http://schemas.microsoft.com/office/drawing/2014/main" id="{24415BCF-08DC-EEBA-7D6A-C2DEA3DEC0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9336" y="2348660"/>
            <a:ext cx="3390900" cy="3390900"/>
          </a:xfrm>
          <a:prstGeom prst="rect">
            <a:avLst/>
          </a:prstGeom>
        </p:spPr>
      </p:pic>
      <p:sp>
        <p:nvSpPr>
          <p:cNvPr id="3" name="Content Placeholder 2"/>
          <p:cNvSpPr>
            <a:spLocks noGrp="1"/>
          </p:cNvSpPr>
          <p:nvPr>
            <p:ph idx="1"/>
          </p:nvPr>
        </p:nvSpPr>
        <p:spPr>
          <a:xfrm>
            <a:off x="3714660" y="2023353"/>
            <a:ext cx="4936658" cy="3929430"/>
          </a:xfrm>
        </p:spPr>
        <p:txBody>
          <a:bodyPr vert="horz" lIns="91440" tIns="45720" rIns="91440" bIns="45720" rtlCol="0" anchor="t">
            <a:noAutofit/>
          </a:bodyPr>
          <a:lstStyle/>
          <a:p>
            <a:r>
              <a:rPr lang="en-US" sz="2000">
                <a:latin typeface="Calibri"/>
                <a:cs typeface="Calibri"/>
              </a:rPr>
              <a:t>An SSO is an individual who is responsible for ensuring the safety, security, and welfare of all students, faculty, staff, and visitors in the assigned school and is employed by the local school board to:</a:t>
            </a:r>
          </a:p>
          <a:p>
            <a:pPr lvl="1">
              <a:lnSpc>
                <a:spcPct val="100000"/>
              </a:lnSpc>
              <a:buFont typeface="Wingdings" panose="05000000000000000000" pitchFamily="2" charset="2"/>
              <a:buChar char="Ø"/>
            </a:pPr>
            <a:r>
              <a:rPr lang="en-US">
                <a:latin typeface="Calibri"/>
                <a:cs typeface="Calibri"/>
              </a:rPr>
              <a:t>Maintain order and discipline</a:t>
            </a:r>
          </a:p>
          <a:p>
            <a:pPr lvl="1">
              <a:lnSpc>
                <a:spcPct val="100000"/>
              </a:lnSpc>
              <a:buFont typeface="Wingdings" panose="05000000000000000000" pitchFamily="2" charset="2"/>
              <a:buChar char="Ø"/>
            </a:pPr>
            <a:r>
              <a:rPr lang="en-US">
                <a:latin typeface="Calibri"/>
                <a:cs typeface="Calibri"/>
              </a:rPr>
              <a:t>Prevent crime</a:t>
            </a:r>
          </a:p>
          <a:p>
            <a:pPr lvl="1">
              <a:lnSpc>
                <a:spcPct val="100000"/>
              </a:lnSpc>
              <a:buFont typeface="Wingdings" panose="05000000000000000000" pitchFamily="2" charset="2"/>
              <a:buChar char="Ø"/>
            </a:pPr>
            <a:r>
              <a:rPr lang="en-US">
                <a:latin typeface="Calibri"/>
                <a:cs typeface="Calibri"/>
              </a:rPr>
              <a:t>Investigate violations of school board policies</a:t>
            </a:r>
          </a:p>
          <a:p>
            <a:pPr lvl="1">
              <a:lnSpc>
                <a:spcPct val="100000"/>
              </a:lnSpc>
              <a:buFont typeface="Wingdings" panose="05000000000000000000" pitchFamily="2" charset="2"/>
              <a:buChar char="Ø"/>
            </a:pPr>
            <a:r>
              <a:rPr lang="en-US">
                <a:latin typeface="Calibri"/>
                <a:cs typeface="Calibri"/>
              </a:rPr>
              <a:t>Detain students violating the law or school board policies on school property or at school-sponsored events</a:t>
            </a:r>
          </a:p>
          <a:p>
            <a:endParaRPr lang="en-US" sz="1500"/>
          </a:p>
        </p:txBody>
      </p:sp>
      <p:sp>
        <p:nvSpPr>
          <p:cNvPr id="5" name="Slide Number Placeholder 4">
            <a:extLst>
              <a:ext uri="{FF2B5EF4-FFF2-40B4-BE49-F238E27FC236}">
                <a16:creationId xmlns:a16="http://schemas.microsoft.com/office/drawing/2014/main" id="{ACD1596D-4298-9B5E-949F-AE8190B18FDB}"/>
              </a:ext>
            </a:extLst>
          </p:cNvPr>
          <p:cNvSpPr>
            <a:spLocks noGrp="1"/>
          </p:cNvSpPr>
          <p:nvPr>
            <p:ph type="sldNum" sz="quarter" idx="12"/>
          </p:nvPr>
        </p:nvSpPr>
        <p:spPr/>
        <p:txBody>
          <a:bodyPr/>
          <a:lstStyle/>
          <a:p>
            <a:fld id="{602FC458-F1F2-4988-9912-50B92EDCE080}" type="slidenum">
              <a:rPr lang="en-US" smtClean="0"/>
              <a:pPr/>
              <a:t>12</a:t>
            </a:fld>
            <a:endParaRPr lang="en-US"/>
          </a:p>
        </p:txBody>
      </p:sp>
    </p:spTree>
    <p:extLst>
      <p:ext uri="{BB962C8B-B14F-4D97-AF65-F5344CB8AC3E}">
        <p14:creationId xmlns:p14="http://schemas.microsoft.com/office/powerpoint/2010/main" val="991675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98CC67-3512-C6F6-2BEC-ABCB38544D07}"/>
              </a:ext>
            </a:extLst>
          </p:cNvPr>
          <p:cNvSpPr>
            <a:spLocks noGrp="1"/>
          </p:cNvSpPr>
          <p:nvPr>
            <p:ph idx="1"/>
          </p:nvPr>
        </p:nvSpPr>
        <p:spPr>
          <a:xfrm>
            <a:off x="219158" y="1848606"/>
            <a:ext cx="8493345" cy="5009394"/>
          </a:xfrm>
        </p:spPr>
        <p:txBody>
          <a:bodyPr vert="horz" lIns="91440" tIns="45720" rIns="91440" bIns="45720" rtlCol="0" anchor="t">
            <a:noAutofit/>
          </a:bodyPr>
          <a:lstStyle/>
          <a:p>
            <a:pPr marL="0" indent="0">
              <a:buNone/>
            </a:pPr>
            <a:r>
              <a:rPr lang="en-US" sz="1900">
                <a:latin typeface="Calibri"/>
                <a:cs typeface="Calibri"/>
              </a:rPr>
              <a:t>Must comply with requirements set out in the Virginia Administrative Code, Title 6, Agency 20, Chapter 240: Regulations for School Security Officers.</a:t>
            </a:r>
            <a:endParaRPr lang="en-US" sz="1900">
              <a:effectLst/>
              <a:latin typeface="Calibri"/>
              <a:ea typeface="Times New Roman" panose="02020603050405020304" pitchFamily="18" charset="0"/>
              <a:cs typeface="Calibri"/>
            </a:endParaRPr>
          </a:p>
          <a:p>
            <a:pPr marL="0" indent="0">
              <a:buNone/>
            </a:pPr>
            <a:endParaRPr lang="en-US" sz="1050">
              <a:latin typeface="Calibri"/>
              <a:ea typeface="Times New Roman" panose="02020603050405020304" pitchFamily="18" charset="0"/>
              <a:cs typeface="Calibri"/>
            </a:endParaRPr>
          </a:p>
          <a:p>
            <a:pPr lvl="1"/>
            <a:r>
              <a:rPr lang="en-US" sz="1900">
                <a:latin typeface="Calibri"/>
                <a:ea typeface="Times New Roman" panose="02020603050405020304" pitchFamily="18" charset="0"/>
                <a:cs typeface="Calibri"/>
              </a:rPr>
              <a:t>The SSO</a:t>
            </a:r>
            <a:r>
              <a:rPr lang="en-US" sz="1900">
                <a:effectLst/>
                <a:latin typeface="Calibri"/>
                <a:ea typeface="Times New Roman" panose="02020603050405020304" pitchFamily="18" charset="0"/>
                <a:cs typeface="Calibri"/>
              </a:rPr>
              <a:t> must complete first aid training,</a:t>
            </a:r>
            <a:r>
              <a:rPr lang="en-US" sz="1900">
                <a:latin typeface="Calibri"/>
                <a:ea typeface="Times New Roman" panose="02020603050405020304" pitchFamily="18" charset="0"/>
                <a:cs typeface="Calibri"/>
              </a:rPr>
              <a:t> </a:t>
            </a:r>
            <a:r>
              <a:rPr lang="en-US" sz="1900">
                <a:effectLst/>
                <a:latin typeface="Calibri"/>
                <a:ea typeface="Times New Roman" panose="02020603050405020304" pitchFamily="18" charset="0"/>
                <a:cs typeface="Calibri"/>
              </a:rPr>
              <a:t>compulsory minimum </a:t>
            </a:r>
            <a:r>
              <a:rPr lang="en-US" sz="1900">
                <a:latin typeface="Calibri"/>
                <a:ea typeface="Times New Roman" panose="02020603050405020304" pitchFamily="18" charset="0"/>
                <a:cs typeface="Calibri"/>
              </a:rPr>
              <a:t>entry-level training,</a:t>
            </a:r>
            <a:r>
              <a:rPr lang="en-US" sz="1900">
                <a:effectLst/>
                <a:latin typeface="Calibri"/>
                <a:ea typeface="Times New Roman" panose="02020603050405020304" pitchFamily="18" charset="0"/>
                <a:cs typeface="Calibri"/>
              </a:rPr>
              <a:t> and pass all portions with 80% or </a:t>
            </a:r>
            <a:r>
              <a:rPr lang="en-US" sz="1900">
                <a:latin typeface="Calibri"/>
                <a:ea typeface="Times New Roman" panose="02020603050405020304" pitchFamily="18" charset="0"/>
                <a:cs typeface="Calibri"/>
              </a:rPr>
              <a:t>higher within 60 days of hiring date.</a:t>
            </a:r>
            <a:endParaRPr lang="en-US" sz="1900">
              <a:effectLst/>
              <a:latin typeface="Calibri"/>
              <a:ea typeface="Times New Roman" panose="02020603050405020304" pitchFamily="18" charset="0"/>
              <a:cs typeface="Calibri"/>
            </a:endParaRPr>
          </a:p>
          <a:p>
            <a:pPr lvl="2">
              <a:buFont typeface="Wingdings" panose="05000000000000000000" pitchFamily="2" charset="2"/>
              <a:buChar char="Ø"/>
            </a:pPr>
            <a:r>
              <a:rPr lang="en-US" sz="1900">
                <a:latin typeface="Calibri"/>
                <a:ea typeface="Times New Roman" panose="02020603050405020304" pitchFamily="18" charset="0"/>
                <a:cs typeface="Calibri"/>
              </a:rPr>
              <a:t>Not exempt from holiday or break from the academic year.</a:t>
            </a:r>
          </a:p>
          <a:p>
            <a:pPr lvl="2">
              <a:buFont typeface="Wingdings" panose="05000000000000000000" pitchFamily="2" charset="2"/>
              <a:buChar char="Ø"/>
            </a:pPr>
            <a:r>
              <a:rPr lang="en-US" sz="1900">
                <a:effectLst/>
                <a:latin typeface="Calibri"/>
                <a:ea typeface="Times New Roman" panose="02020603050405020304" pitchFamily="18" charset="0"/>
                <a:cs typeface="Calibri"/>
              </a:rPr>
              <a:t>Must request an extension if </a:t>
            </a:r>
            <a:r>
              <a:rPr lang="en-US" sz="1900">
                <a:latin typeface="Calibri"/>
                <a:ea typeface="Times New Roman" panose="02020603050405020304" pitchFamily="18" charset="0"/>
                <a:cs typeface="Calibri"/>
              </a:rPr>
              <a:t>training is not available within initial 60 days.</a:t>
            </a:r>
          </a:p>
          <a:p>
            <a:pPr lvl="1"/>
            <a:r>
              <a:rPr lang="en-US" sz="1900">
                <a:effectLst/>
                <a:latin typeface="Calibri"/>
                <a:ea typeface="Times New Roman" panose="02020603050405020304" pitchFamily="18" charset="0"/>
                <a:cs typeface="Calibri"/>
              </a:rPr>
              <a:t>Once certified, the SSO is required to </a:t>
            </a:r>
            <a:r>
              <a:rPr lang="en-US" sz="1900">
                <a:latin typeface="Calibri"/>
                <a:ea typeface="Times New Roman" panose="02020603050405020304" pitchFamily="18" charset="0"/>
                <a:cs typeface="Calibri"/>
              </a:rPr>
              <a:t>complete</a:t>
            </a:r>
            <a:r>
              <a:rPr lang="en-US" sz="1900">
                <a:effectLst/>
                <a:latin typeface="Calibri"/>
                <a:ea typeface="Times New Roman" panose="02020603050405020304" pitchFamily="18" charset="0"/>
                <a:cs typeface="Calibri"/>
              </a:rPr>
              <a:t> 16 hours of DCJS-approved school security-related training</a:t>
            </a:r>
            <a:r>
              <a:rPr lang="en-US" sz="1900">
                <a:latin typeface="Calibri"/>
                <a:ea typeface="Times New Roman" panose="02020603050405020304" pitchFamily="18" charset="0"/>
                <a:cs typeface="Calibri"/>
              </a:rPr>
              <a:t> (</a:t>
            </a:r>
            <a:r>
              <a:rPr lang="en-US" sz="1900">
                <a:effectLst/>
                <a:latin typeface="Calibri"/>
                <a:ea typeface="Times New Roman" panose="02020603050405020304" pitchFamily="18" charset="0"/>
                <a:cs typeface="Calibri"/>
              </a:rPr>
              <a:t>including a legal portion,) over a two-year period to maintain certification. </a:t>
            </a:r>
            <a:endParaRPr lang="en-US" sz="1900">
              <a:latin typeface="Calibri"/>
              <a:cs typeface="Calibri"/>
            </a:endParaRPr>
          </a:p>
        </p:txBody>
      </p:sp>
      <p:sp>
        <p:nvSpPr>
          <p:cNvPr id="5" name="Slide Number Placeholder 4">
            <a:extLst>
              <a:ext uri="{FF2B5EF4-FFF2-40B4-BE49-F238E27FC236}">
                <a16:creationId xmlns:a16="http://schemas.microsoft.com/office/drawing/2014/main" id="{EF16515E-6C30-8351-363F-E87D22F1FAF0}"/>
              </a:ext>
            </a:extLst>
          </p:cNvPr>
          <p:cNvSpPr>
            <a:spLocks noGrp="1"/>
          </p:cNvSpPr>
          <p:nvPr>
            <p:ph type="sldNum" sz="quarter" idx="12"/>
          </p:nvPr>
        </p:nvSpPr>
        <p:spPr/>
        <p:txBody>
          <a:bodyPr/>
          <a:lstStyle/>
          <a:p>
            <a:fld id="{602FC458-F1F2-4988-9912-50B92EDCE080}" type="slidenum">
              <a:rPr lang="en-US" smtClean="0"/>
              <a:pPr/>
              <a:t>13</a:t>
            </a:fld>
            <a:endParaRPr lang="en-US"/>
          </a:p>
        </p:txBody>
      </p:sp>
      <p:sp>
        <p:nvSpPr>
          <p:cNvPr id="8" name="Title 1">
            <a:extLst>
              <a:ext uri="{FF2B5EF4-FFF2-40B4-BE49-F238E27FC236}">
                <a16:creationId xmlns:a16="http://schemas.microsoft.com/office/drawing/2014/main" id="{F34FCA52-57E7-9E20-5769-5425C9111DAB}"/>
              </a:ext>
            </a:extLst>
          </p:cNvPr>
          <p:cNvSpPr txBox="1">
            <a:spLocks noGrp="1"/>
          </p:cNvSpPr>
          <p:nvPr>
            <p:ph type="title" idx="4294967295"/>
          </p:nvPr>
        </p:nvSpPr>
        <p:spPr>
          <a:xfrm>
            <a:off x="2171700" y="428515"/>
            <a:ext cx="6457950" cy="12930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all" spc="0" normalizeH="0" baseline="0" noProof="0">
                <a:ln>
                  <a:noFill/>
                </a:ln>
                <a:solidFill>
                  <a:schemeClr val="tx1"/>
                </a:solidFill>
                <a:effectLst/>
                <a:uLnTx/>
                <a:uFillTx/>
                <a:latin typeface="+mj-lt"/>
                <a:ea typeface="+mj-ea"/>
                <a:cs typeface="+mj-cs"/>
              </a:rPr>
              <a:t>Application Requirements: </a:t>
            </a:r>
            <a:r>
              <a:rPr kumimoji="0" lang="en-US" sz="4000" b="1" i="0" u="none" strike="noStrike" kern="1200" cap="all" spc="0" normalizeH="0" baseline="0" noProof="0">
                <a:ln>
                  <a:noFill/>
                </a:ln>
                <a:solidFill>
                  <a:schemeClr val="tx1"/>
                </a:solidFill>
                <a:effectLst/>
                <a:uLnTx/>
                <a:uFillTx/>
                <a:latin typeface="+mj-lt"/>
                <a:ea typeface="+mj-ea"/>
                <a:cs typeface="+mj-cs"/>
              </a:rPr>
              <a:t>SSO</a:t>
            </a:r>
          </a:p>
        </p:txBody>
      </p:sp>
    </p:spTree>
    <p:extLst>
      <p:ext uri="{BB962C8B-B14F-4D97-AF65-F5344CB8AC3E}">
        <p14:creationId xmlns:p14="http://schemas.microsoft.com/office/powerpoint/2010/main" val="1957759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6344-F04B-43C2-AD30-BC372EFF7199}"/>
              </a:ext>
            </a:extLst>
          </p:cNvPr>
          <p:cNvSpPr>
            <a:spLocks noGrp="1"/>
          </p:cNvSpPr>
          <p:nvPr>
            <p:ph type="title"/>
          </p:nvPr>
        </p:nvSpPr>
        <p:spPr>
          <a:xfrm>
            <a:off x="2171700" y="764373"/>
            <a:ext cx="6457950" cy="1293028"/>
          </a:xfrm>
        </p:spPr>
        <p:txBody>
          <a:bodyPr>
            <a:normAutofit/>
          </a:bodyPr>
          <a:lstStyle/>
          <a:p>
            <a:r>
              <a:rPr lang="en-US"/>
              <a:t>Application Restrictions	</a:t>
            </a:r>
          </a:p>
        </p:txBody>
      </p:sp>
      <p:sp>
        <p:nvSpPr>
          <p:cNvPr id="4" name="Slide Number Placeholder 3">
            <a:extLst>
              <a:ext uri="{FF2B5EF4-FFF2-40B4-BE49-F238E27FC236}">
                <a16:creationId xmlns:a16="http://schemas.microsoft.com/office/drawing/2014/main" id="{84CDE061-8AE2-5FD7-E707-57FF2ABD33EE}"/>
              </a:ext>
            </a:extLst>
          </p:cNvPr>
          <p:cNvSpPr>
            <a:spLocks noGrp="1"/>
          </p:cNvSpPr>
          <p:nvPr>
            <p:ph type="sldNum" sz="quarter" idx="12"/>
          </p:nvPr>
        </p:nvSpPr>
        <p:spPr/>
        <p:txBody>
          <a:bodyPr/>
          <a:lstStyle/>
          <a:p>
            <a:fld id="{602FC458-F1F2-4988-9912-50B92EDCE080}" type="slidenum">
              <a:rPr lang="en-US" smtClean="0"/>
              <a:pPr/>
              <a:t>14</a:t>
            </a:fld>
            <a:endParaRPr lang="en-US"/>
          </a:p>
        </p:txBody>
      </p:sp>
      <p:graphicFrame>
        <p:nvGraphicFramePr>
          <p:cNvPr id="21" name="Table 20">
            <a:extLst>
              <a:ext uri="{FF2B5EF4-FFF2-40B4-BE49-F238E27FC236}">
                <a16:creationId xmlns:a16="http://schemas.microsoft.com/office/drawing/2014/main" id="{B2F46190-40D4-5C0D-326D-FA612660DE86}"/>
              </a:ext>
            </a:extLst>
          </p:cNvPr>
          <p:cNvGraphicFramePr>
            <a:graphicFrameLocks noGrp="1"/>
          </p:cNvGraphicFramePr>
          <p:nvPr>
            <p:extLst>
              <p:ext uri="{D42A27DB-BD31-4B8C-83A1-F6EECF244321}">
                <p14:modId xmlns:p14="http://schemas.microsoft.com/office/powerpoint/2010/main" val="1911913392"/>
              </p:ext>
            </p:extLst>
          </p:nvPr>
        </p:nvGraphicFramePr>
        <p:xfrm>
          <a:off x="640080" y="1711791"/>
          <a:ext cx="7863840" cy="4183522"/>
        </p:xfrm>
        <a:graphic>
          <a:graphicData uri="http://schemas.openxmlformats.org/drawingml/2006/table">
            <a:tbl>
              <a:tblPr firstRow="1" bandRow="1">
                <a:tableStyleId>{16D9F66E-5EB9-4882-86FB-DCBF35E3C3E4}</a:tableStyleId>
              </a:tblPr>
              <a:tblGrid>
                <a:gridCol w="7863840">
                  <a:extLst>
                    <a:ext uri="{9D8B030D-6E8A-4147-A177-3AD203B41FA5}">
                      <a16:colId xmlns:a16="http://schemas.microsoft.com/office/drawing/2014/main" val="749883728"/>
                    </a:ext>
                  </a:extLst>
                </a:gridCol>
              </a:tblGrid>
              <a:tr h="1283899">
                <a:tc>
                  <a:txBody>
                    <a:bodyPr/>
                    <a:lstStyle/>
                    <a:p>
                      <a:pPr marL="285750" lvl="0" indent="-285750" algn="l">
                        <a:buFont typeface="Arial"/>
                        <a:buChar char="•"/>
                      </a:pPr>
                      <a:r>
                        <a:rPr lang="en-US" b="0">
                          <a:latin typeface="Calibri"/>
                        </a:rPr>
                        <a:t>Continuation applications are being accepted for:</a:t>
                      </a:r>
                    </a:p>
                    <a:p>
                      <a:pPr marL="742950" lvl="1" indent="-285750">
                        <a:buFont typeface="Wingdings"/>
                        <a:buChar char="Ø"/>
                      </a:pPr>
                      <a:r>
                        <a:rPr lang="en-US" b="0">
                          <a:latin typeface="Calibri"/>
                        </a:rPr>
                        <a:t>Grantees whose four-year cycle has not ended</a:t>
                      </a:r>
                    </a:p>
                    <a:p>
                      <a:pPr marL="742950" lvl="1" indent="-285750">
                        <a:buFont typeface="Wingdings"/>
                        <a:buChar char="Ø"/>
                      </a:pPr>
                      <a:r>
                        <a:rPr lang="en-US" b="0">
                          <a:latin typeface="Calibri"/>
                        </a:rPr>
                        <a:t>Grantees whose FY26 grants are in the 4th year and end in the letter "D." These will be considered based on availability of funding.</a:t>
                      </a:r>
                    </a:p>
                    <a:p>
                      <a:pPr marL="742950" lvl="1" indent="-285750">
                        <a:buFont typeface="Wingdings"/>
                        <a:buChar char="Ø"/>
                      </a:pPr>
                      <a:r>
                        <a:rPr lang="en-US" b="0">
                          <a:latin typeface="Calibri"/>
                        </a:rPr>
                        <a:t>Grant is for the </a:t>
                      </a:r>
                      <a:r>
                        <a:rPr lang="en-US" b="1">
                          <a:latin typeface="Calibri"/>
                        </a:rPr>
                        <a:t>position</a:t>
                      </a:r>
                      <a:r>
                        <a:rPr lang="en-US" b="0">
                          <a:latin typeface="Calibri"/>
                        </a:rPr>
                        <a:t> and not a specific school</a:t>
                      </a:r>
                    </a:p>
                    <a:p>
                      <a:pPr marL="742950" lvl="1" indent="-285750">
                        <a:buFont typeface="Wingdings"/>
                        <a:buChar char="Ø"/>
                      </a:pPr>
                      <a:r>
                        <a:rPr lang="en-US" b="0">
                          <a:latin typeface="Calibri"/>
                        </a:rPr>
                        <a:t>Changes to the assigned school must be reported.</a:t>
                      </a:r>
                      <a:endParaRPr lang="en-US"/>
                    </a:p>
                  </a:txBody>
                  <a:tcPr anchor="ctr"/>
                </a:tc>
                <a:extLst>
                  <a:ext uri="{0D108BD9-81ED-4DB2-BD59-A6C34878D82A}">
                    <a16:rowId xmlns:a16="http://schemas.microsoft.com/office/drawing/2014/main" val="2788230062"/>
                  </a:ext>
                </a:extLst>
              </a:tr>
              <a:tr h="770338">
                <a:tc>
                  <a:txBody>
                    <a:bodyPr/>
                    <a:lstStyle/>
                    <a:p>
                      <a:pPr marL="285750" indent="-285750">
                        <a:buFont typeface="Arial"/>
                        <a:buChar char="•"/>
                      </a:pPr>
                      <a:r>
                        <a:rPr lang="en-US">
                          <a:latin typeface="Calibri"/>
                        </a:rPr>
                        <a:t>Grant funds cannot be used for staff that aren’t performing the activities of the project.</a:t>
                      </a:r>
                    </a:p>
                  </a:txBody>
                  <a:tcPr anchor="ctr"/>
                </a:tc>
                <a:extLst>
                  <a:ext uri="{0D108BD9-81ED-4DB2-BD59-A6C34878D82A}">
                    <a16:rowId xmlns:a16="http://schemas.microsoft.com/office/drawing/2014/main" val="1760094358"/>
                  </a:ext>
                </a:extLst>
              </a:tr>
              <a:tr h="905486">
                <a:tc>
                  <a:txBody>
                    <a:bodyPr/>
                    <a:lstStyle/>
                    <a:p>
                      <a:pPr marL="285750" indent="-285750">
                        <a:buFont typeface="Arial"/>
                        <a:buChar char="•"/>
                      </a:pPr>
                      <a:r>
                        <a:rPr lang="en-US">
                          <a:latin typeface="Calibri"/>
                        </a:rPr>
                        <a:t>SRO grant funds cannot be used for general security or extracurricular/coaching activities.</a:t>
                      </a:r>
                    </a:p>
                  </a:txBody>
                  <a:tcPr anchor="ctr"/>
                </a:tc>
                <a:extLst>
                  <a:ext uri="{0D108BD9-81ED-4DB2-BD59-A6C34878D82A}">
                    <a16:rowId xmlns:a16="http://schemas.microsoft.com/office/drawing/2014/main" val="2707544951"/>
                  </a:ext>
                </a:extLst>
              </a:tr>
              <a:tr h="770338">
                <a:tc>
                  <a:txBody>
                    <a:bodyPr/>
                    <a:lstStyle/>
                    <a:p>
                      <a:pPr marL="285750" indent="-285750">
                        <a:buFont typeface="Arial"/>
                        <a:buChar char="•"/>
                      </a:pPr>
                      <a:r>
                        <a:rPr lang="en-US">
                          <a:latin typeface="Calibri"/>
                        </a:rPr>
                        <a:t>Grant funds cannot be used to fund positions at private schools or contracted schools.</a:t>
                      </a:r>
                    </a:p>
                  </a:txBody>
                  <a:tcPr anchor="ctr"/>
                </a:tc>
                <a:extLst>
                  <a:ext uri="{0D108BD9-81ED-4DB2-BD59-A6C34878D82A}">
                    <a16:rowId xmlns:a16="http://schemas.microsoft.com/office/drawing/2014/main" val="3435605310"/>
                  </a:ext>
                </a:extLst>
              </a:tr>
            </a:tbl>
          </a:graphicData>
        </a:graphic>
      </p:graphicFrame>
    </p:spTree>
    <p:extLst>
      <p:ext uri="{BB962C8B-B14F-4D97-AF65-F5344CB8AC3E}">
        <p14:creationId xmlns:p14="http://schemas.microsoft.com/office/powerpoint/2010/main" val="683117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2F7FA-731F-95C6-69EB-47AB7F502BEC}"/>
              </a:ext>
            </a:extLst>
          </p:cNvPr>
          <p:cNvSpPr>
            <a:spLocks noGrp="1"/>
          </p:cNvSpPr>
          <p:nvPr>
            <p:ph type="title"/>
          </p:nvPr>
        </p:nvSpPr>
        <p:spPr>
          <a:xfrm>
            <a:off x="2160866" y="428515"/>
            <a:ext cx="6377940" cy="1293028"/>
          </a:xfrm>
        </p:spPr>
        <p:txBody>
          <a:bodyPr/>
          <a:lstStyle/>
          <a:p>
            <a:r>
              <a:rPr lang="en-US"/>
              <a:t>Allowable: </a:t>
            </a:r>
            <a:br>
              <a:rPr lang="en-US"/>
            </a:br>
            <a:r>
              <a:rPr lang="en-US"/>
              <a:t>Equipment and Supplies</a:t>
            </a:r>
          </a:p>
        </p:txBody>
      </p:sp>
      <p:sp>
        <p:nvSpPr>
          <p:cNvPr id="5" name="Slide Number Placeholder 4">
            <a:extLst>
              <a:ext uri="{FF2B5EF4-FFF2-40B4-BE49-F238E27FC236}">
                <a16:creationId xmlns:a16="http://schemas.microsoft.com/office/drawing/2014/main" id="{01E3E4A6-2E98-F42C-7C34-C6D9F5A561F8}"/>
              </a:ext>
            </a:extLst>
          </p:cNvPr>
          <p:cNvSpPr>
            <a:spLocks noGrp="1"/>
          </p:cNvSpPr>
          <p:nvPr>
            <p:ph type="sldNum" sz="quarter" idx="12"/>
          </p:nvPr>
        </p:nvSpPr>
        <p:spPr/>
        <p:txBody>
          <a:bodyPr/>
          <a:lstStyle/>
          <a:p>
            <a:fld id="{602FC458-F1F2-4988-9912-50B92EDCE080}" type="slidenum">
              <a:rPr lang="en-US" smtClean="0"/>
              <a:pPr/>
              <a:t>15</a:t>
            </a:fld>
            <a:endParaRPr lang="en-US"/>
          </a:p>
        </p:txBody>
      </p:sp>
      <p:graphicFrame>
        <p:nvGraphicFramePr>
          <p:cNvPr id="4" name="Table 3">
            <a:extLst>
              <a:ext uri="{FF2B5EF4-FFF2-40B4-BE49-F238E27FC236}">
                <a16:creationId xmlns:a16="http://schemas.microsoft.com/office/drawing/2014/main" id="{9F82FB4B-9DA9-8E2E-274D-39020A6937F7}"/>
              </a:ext>
            </a:extLst>
          </p:cNvPr>
          <p:cNvGraphicFramePr>
            <a:graphicFrameLocks noGrp="1"/>
          </p:cNvGraphicFramePr>
          <p:nvPr>
            <p:extLst>
              <p:ext uri="{D42A27DB-BD31-4B8C-83A1-F6EECF244321}">
                <p14:modId xmlns:p14="http://schemas.microsoft.com/office/powerpoint/2010/main" val="333904606"/>
              </p:ext>
            </p:extLst>
          </p:nvPr>
        </p:nvGraphicFramePr>
        <p:xfrm>
          <a:off x="640080" y="1672903"/>
          <a:ext cx="7863840" cy="4398038"/>
        </p:xfrm>
        <a:graphic>
          <a:graphicData uri="http://schemas.openxmlformats.org/drawingml/2006/table">
            <a:tbl>
              <a:tblPr firstRow="1" bandRow="1">
                <a:tableStyleId>{8A107856-5554-42FB-B03E-39F5DBC370BA}</a:tableStyleId>
              </a:tblPr>
              <a:tblGrid>
                <a:gridCol w="7863840">
                  <a:extLst>
                    <a:ext uri="{9D8B030D-6E8A-4147-A177-3AD203B41FA5}">
                      <a16:colId xmlns:a16="http://schemas.microsoft.com/office/drawing/2014/main" val="314468101"/>
                    </a:ext>
                  </a:extLst>
                </a:gridCol>
              </a:tblGrid>
              <a:tr h="904166">
                <a:tc>
                  <a:txBody>
                    <a:bodyPr/>
                    <a:lstStyle/>
                    <a:p>
                      <a:pPr marL="285750" marR="0" lvl="0" indent="-285750" algn="l">
                        <a:lnSpc>
                          <a:spcPct val="90000"/>
                        </a:lnSpc>
                        <a:spcBef>
                          <a:spcPts val="0"/>
                        </a:spcBef>
                        <a:spcAft>
                          <a:spcPts val="0"/>
                        </a:spcAft>
                        <a:buFont typeface="Arial"/>
                        <a:buChar char="•"/>
                      </a:pPr>
                      <a:r>
                        <a:rPr lang="en-US" sz="1800" b="1" i="0" u="none" strike="noStrike" noProof="0">
                          <a:solidFill>
                            <a:srgbClr val="000000"/>
                          </a:solidFill>
                          <a:latin typeface="Calibri"/>
                        </a:rPr>
                        <a:t>Equipment: </a:t>
                      </a:r>
                      <a:r>
                        <a:rPr lang="en-US" sz="1800" b="0" i="0" u="none" strike="noStrike" noProof="0">
                          <a:solidFill>
                            <a:srgbClr val="000000"/>
                          </a:solidFill>
                          <a:latin typeface="Calibri"/>
                        </a:rPr>
                        <a:t>tangible personal property having a useful life of more than one year and a per-unit costs which equals or exceeds $10,000. All other expenses should be itemized as supplies.</a:t>
                      </a:r>
                    </a:p>
                  </a:txBody>
                  <a:tcPr/>
                </a:tc>
                <a:extLst>
                  <a:ext uri="{0D108BD9-81ED-4DB2-BD59-A6C34878D82A}">
                    <a16:rowId xmlns:a16="http://schemas.microsoft.com/office/drawing/2014/main" val="2917730790"/>
                  </a:ext>
                </a:extLst>
              </a:tr>
              <a:tr h="915327">
                <a:tc>
                  <a:txBody>
                    <a:bodyPr/>
                    <a:lstStyle/>
                    <a:p>
                      <a:pPr marL="285750" lvl="0" indent="-285750">
                        <a:buFont typeface="Arial"/>
                        <a:buChar char="•"/>
                      </a:pPr>
                      <a:r>
                        <a:rPr lang="en-US" sz="1800" b="1" i="0" u="none" strike="noStrike" noProof="0">
                          <a:solidFill>
                            <a:srgbClr val="000000"/>
                          </a:solidFill>
                          <a:latin typeface="Calibri"/>
                        </a:rPr>
                        <a:t>Pro-rate:</a:t>
                      </a:r>
                      <a:r>
                        <a:rPr lang="en-US" sz="1800" b="0" i="0" u="none" strike="noStrike" noProof="0">
                          <a:solidFill>
                            <a:srgbClr val="000000"/>
                          </a:solidFill>
                          <a:latin typeface="Calibri"/>
                        </a:rPr>
                        <a:t> grant funds cannot support the entire cost of an item that is not used exclusively for grant project-related activities; however, grant funds can support a pro-rated share of such an item. </a:t>
                      </a:r>
                      <a:endParaRPr lang="en-US" sz="1800">
                        <a:latin typeface="Calibri"/>
                      </a:endParaRPr>
                    </a:p>
                  </a:txBody>
                  <a:tcPr/>
                </a:tc>
                <a:extLst>
                  <a:ext uri="{0D108BD9-81ED-4DB2-BD59-A6C34878D82A}">
                    <a16:rowId xmlns:a16="http://schemas.microsoft.com/office/drawing/2014/main" val="3014724364"/>
                  </a:ext>
                </a:extLst>
              </a:tr>
              <a:tr h="2578545">
                <a:tc>
                  <a:txBody>
                    <a:bodyPr/>
                    <a:lstStyle/>
                    <a:p>
                      <a:pPr marL="285750" marR="0" lvl="0" indent="-285750" algn="l">
                        <a:lnSpc>
                          <a:spcPct val="90000"/>
                        </a:lnSpc>
                        <a:spcBef>
                          <a:spcPts val="0"/>
                        </a:spcBef>
                        <a:spcAft>
                          <a:spcPts val="0"/>
                        </a:spcAft>
                        <a:buFont typeface="Arial"/>
                        <a:buChar char="•"/>
                      </a:pPr>
                      <a:r>
                        <a:rPr lang="en-US" sz="1800" b="0" i="0" u="none" strike="noStrike" noProof="0">
                          <a:solidFill>
                            <a:srgbClr val="000000"/>
                          </a:solidFill>
                          <a:latin typeface="Calibri"/>
                        </a:rPr>
                        <a:t>Equipment and supply expenses can include, but are not limited to: </a:t>
                      </a:r>
                    </a:p>
                    <a:p>
                      <a:pPr marL="742950" marR="0" lvl="1" indent="-285750" algn="l">
                        <a:lnSpc>
                          <a:spcPct val="100000"/>
                        </a:lnSpc>
                        <a:spcBef>
                          <a:spcPts val="0"/>
                        </a:spcBef>
                        <a:spcAft>
                          <a:spcPts val="0"/>
                        </a:spcAft>
                        <a:buClr>
                          <a:srgbClr val="000000"/>
                        </a:buClr>
                        <a:buFont typeface="Wingdings,Sans-Serif"/>
                        <a:buChar char="Ø"/>
                      </a:pPr>
                      <a:r>
                        <a:rPr lang="en-US" sz="1800" b="0" i="0" u="none" strike="noStrike" noProof="0">
                          <a:solidFill>
                            <a:srgbClr val="000000"/>
                          </a:solidFill>
                          <a:latin typeface="Calibri"/>
                        </a:rPr>
                        <a:t>Computers/laptops </a:t>
                      </a:r>
                    </a:p>
                    <a:p>
                      <a:pPr marL="742950" marR="0" lvl="1" indent="-285750" algn="l">
                        <a:lnSpc>
                          <a:spcPct val="100000"/>
                        </a:lnSpc>
                        <a:spcBef>
                          <a:spcPts val="0"/>
                        </a:spcBef>
                        <a:spcAft>
                          <a:spcPts val="0"/>
                        </a:spcAft>
                        <a:buClr>
                          <a:srgbClr val="000000"/>
                        </a:buClr>
                        <a:buFont typeface="Wingdings,Sans-Serif"/>
                        <a:buChar char="Ø"/>
                      </a:pPr>
                      <a:r>
                        <a:rPr lang="en-US" sz="1800" b="0" i="0" u="none" strike="noStrike" noProof="0">
                          <a:solidFill>
                            <a:srgbClr val="000000"/>
                          </a:solidFill>
                          <a:latin typeface="Calibri"/>
                        </a:rPr>
                        <a:t>Locked filing cabinets </a:t>
                      </a:r>
                    </a:p>
                    <a:p>
                      <a:pPr marL="742950" marR="0" lvl="1" indent="-285750" algn="l">
                        <a:lnSpc>
                          <a:spcPct val="100000"/>
                        </a:lnSpc>
                        <a:spcBef>
                          <a:spcPts val="0"/>
                        </a:spcBef>
                        <a:spcAft>
                          <a:spcPts val="0"/>
                        </a:spcAft>
                        <a:buClr>
                          <a:srgbClr val="000000"/>
                        </a:buClr>
                        <a:buFont typeface="Wingdings,Sans-Serif"/>
                        <a:buChar char="Ø"/>
                      </a:pPr>
                      <a:r>
                        <a:rPr lang="en-US" sz="1800" b="0" i="0" u="none" strike="noStrike" noProof="0">
                          <a:solidFill>
                            <a:srgbClr val="000000"/>
                          </a:solidFill>
                          <a:latin typeface="Calibri"/>
                        </a:rPr>
                        <a:t>Safes/locked cases </a:t>
                      </a:r>
                    </a:p>
                    <a:p>
                      <a:pPr marL="742950" marR="0" lvl="1" indent="-285750" algn="l">
                        <a:lnSpc>
                          <a:spcPct val="100000"/>
                        </a:lnSpc>
                        <a:spcBef>
                          <a:spcPts val="0"/>
                        </a:spcBef>
                        <a:spcAft>
                          <a:spcPts val="0"/>
                        </a:spcAft>
                        <a:buClr>
                          <a:srgbClr val="000000"/>
                        </a:buClr>
                        <a:buFont typeface="Wingdings,Sans-Serif"/>
                        <a:buChar char="Ø"/>
                      </a:pPr>
                      <a:r>
                        <a:rPr lang="en-US" sz="1800" b="0" i="0" u="none" strike="noStrike" noProof="0">
                          <a:solidFill>
                            <a:srgbClr val="000000"/>
                          </a:solidFill>
                          <a:latin typeface="Calibri"/>
                        </a:rPr>
                        <a:t>Office supplies </a:t>
                      </a:r>
                    </a:p>
                    <a:p>
                      <a:pPr marL="742950" marR="0" lvl="1" indent="-285750" algn="l">
                        <a:lnSpc>
                          <a:spcPct val="100000"/>
                        </a:lnSpc>
                        <a:spcBef>
                          <a:spcPts val="0"/>
                        </a:spcBef>
                        <a:spcAft>
                          <a:spcPts val="0"/>
                        </a:spcAft>
                        <a:buClr>
                          <a:srgbClr val="000000"/>
                        </a:buClr>
                        <a:buFont typeface="Wingdings,Sans-Serif"/>
                        <a:buChar char="Ø"/>
                      </a:pPr>
                      <a:r>
                        <a:rPr lang="en-US" sz="1800" b="0" i="0" u="none" strike="noStrike" noProof="0">
                          <a:solidFill>
                            <a:srgbClr val="000000"/>
                          </a:solidFill>
                          <a:latin typeface="Calibri"/>
                        </a:rPr>
                        <a:t>Cellphones </a:t>
                      </a:r>
                    </a:p>
                    <a:p>
                      <a:pPr marL="742950" marR="0" lvl="1" indent="-285750" algn="l">
                        <a:lnSpc>
                          <a:spcPct val="100000"/>
                        </a:lnSpc>
                        <a:spcBef>
                          <a:spcPts val="0"/>
                        </a:spcBef>
                        <a:spcAft>
                          <a:spcPts val="0"/>
                        </a:spcAft>
                        <a:buClr>
                          <a:srgbClr val="000000"/>
                        </a:buClr>
                        <a:buFont typeface="Wingdings,Sans-Serif"/>
                        <a:buChar char="Ø"/>
                      </a:pPr>
                      <a:r>
                        <a:rPr lang="en-US" sz="1800" b="0" i="0" u="none" strike="noStrike" noProof="0">
                          <a:solidFill>
                            <a:srgbClr val="000000"/>
                          </a:solidFill>
                          <a:latin typeface="Calibri"/>
                        </a:rPr>
                        <a:t>Two-way radios </a:t>
                      </a:r>
                    </a:p>
                    <a:p>
                      <a:pPr marL="742950" marR="0" lvl="1" indent="-285750" algn="l">
                        <a:lnSpc>
                          <a:spcPct val="100000"/>
                        </a:lnSpc>
                        <a:spcBef>
                          <a:spcPts val="0"/>
                        </a:spcBef>
                        <a:spcAft>
                          <a:spcPts val="0"/>
                        </a:spcAft>
                        <a:buClr>
                          <a:srgbClr val="000000"/>
                        </a:buClr>
                        <a:buFont typeface="Wingdings,Sans-Serif"/>
                        <a:buChar char="Ø"/>
                      </a:pPr>
                      <a:r>
                        <a:rPr lang="en-US" sz="1800" b="0" i="0" u="none" strike="noStrike" noProof="0">
                          <a:solidFill>
                            <a:srgbClr val="000000"/>
                          </a:solidFill>
                          <a:latin typeface="Calibri"/>
                        </a:rPr>
                        <a:t>Uniforms </a:t>
                      </a:r>
                    </a:p>
                    <a:p>
                      <a:pPr marL="742950" marR="0" lvl="1" indent="-285750" algn="l">
                        <a:lnSpc>
                          <a:spcPct val="100000"/>
                        </a:lnSpc>
                        <a:spcBef>
                          <a:spcPts val="0"/>
                        </a:spcBef>
                        <a:spcAft>
                          <a:spcPts val="0"/>
                        </a:spcAft>
                        <a:buClr>
                          <a:srgbClr val="000000"/>
                        </a:buClr>
                        <a:buFont typeface="Wingdings,Sans-Serif"/>
                        <a:buChar char="Ø"/>
                      </a:pPr>
                      <a:r>
                        <a:rPr lang="en-US" sz="1800" b="0" i="0" u="none" strike="noStrike" noProof="0">
                          <a:solidFill>
                            <a:srgbClr val="000000"/>
                          </a:solidFill>
                          <a:latin typeface="Calibri"/>
                        </a:rPr>
                        <a:t>DUI goggles </a:t>
                      </a:r>
                      <a:endParaRPr lang="en-US" sz="1800">
                        <a:latin typeface="Calibri"/>
                      </a:endParaRPr>
                    </a:p>
                  </a:txBody>
                  <a:tcPr anchor="ctr"/>
                </a:tc>
                <a:extLst>
                  <a:ext uri="{0D108BD9-81ED-4DB2-BD59-A6C34878D82A}">
                    <a16:rowId xmlns:a16="http://schemas.microsoft.com/office/drawing/2014/main" val="177498545"/>
                  </a:ext>
                </a:extLst>
              </a:tr>
            </a:tbl>
          </a:graphicData>
        </a:graphic>
      </p:graphicFrame>
    </p:spTree>
    <p:extLst>
      <p:ext uri="{BB962C8B-B14F-4D97-AF65-F5344CB8AC3E}">
        <p14:creationId xmlns:p14="http://schemas.microsoft.com/office/powerpoint/2010/main" val="1550343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22DCA-1C8E-AFB0-55DD-D89CB2170C4E}"/>
              </a:ext>
            </a:extLst>
          </p:cNvPr>
          <p:cNvSpPr>
            <a:spLocks noGrp="1"/>
          </p:cNvSpPr>
          <p:nvPr>
            <p:ph type="title"/>
          </p:nvPr>
        </p:nvSpPr>
        <p:spPr>
          <a:xfrm>
            <a:off x="2171700" y="514155"/>
            <a:ext cx="6377940" cy="1293028"/>
          </a:xfrm>
        </p:spPr>
        <p:txBody>
          <a:bodyPr/>
          <a:lstStyle/>
          <a:p>
            <a:r>
              <a:rPr lang="en-US"/>
              <a:t>Allowable: </a:t>
            </a:r>
            <a:br>
              <a:rPr lang="en-US"/>
            </a:br>
            <a:r>
              <a:rPr lang="en-US"/>
              <a:t>Programming</a:t>
            </a:r>
          </a:p>
        </p:txBody>
      </p:sp>
      <p:sp>
        <p:nvSpPr>
          <p:cNvPr id="3" name="Content Placeholder 2">
            <a:extLst>
              <a:ext uri="{FF2B5EF4-FFF2-40B4-BE49-F238E27FC236}">
                <a16:creationId xmlns:a16="http://schemas.microsoft.com/office/drawing/2014/main" id="{A358930F-1518-B6E8-B5B0-50E70462A137}"/>
              </a:ext>
            </a:extLst>
          </p:cNvPr>
          <p:cNvSpPr>
            <a:spLocks noGrp="1"/>
          </p:cNvSpPr>
          <p:nvPr>
            <p:ph idx="1"/>
          </p:nvPr>
        </p:nvSpPr>
        <p:spPr>
          <a:xfrm>
            <a:off x="640080" y="2053716"/>
            <a:ext cx="7863840" cy="3809062"/>
          </a:xfrm>
          <a:solidFill>
            <a:schemeClr val="accent2">
              <a:lumMod val="20000"/>
              <a:lumOff val="80000"/>
            </a:schemeClr>
          </a:solidFill>
        </p:spPr>
        <p:txBody>
          <a:bodyPr vert="horz" lIns="91440" tIns="45720" rIns="91440" bIns="45720" rtlCol="0" anchor="t" anchorCtr="0">
            <a:normAutofit/>
          </a:bodyPr>
          <a:lstStyle/>
          <a:p>
            <a:pPr marL="0" indent="0" fontAlgn="base">
              <a:spcBef>
                <a:spcPts val="0"/>
              </a:spcBef>
              <a:buNone/>
            </a:pPr>
            <a:endParaRPr lang="en-US" sz="1400">
              <a:latin typeface="Calibri" panose="020F0502020204030204" pitchFamily="34" charset="0"/>
              <a:ea typeface="Calibri" panose="020F0502020204030204" pitchFamily="34" charset="0"/>
              <a:cs typeface="Calibri" panose="020F0502020204030204" pitchFamily="34" charset="0"/>
            </a:endParaRPr>
          </a:p>
          <a:p>
            <a:pPr marL="233363" indent="0" fontAlgn="base">
              <a:spcBef>
                <a:spcPts val="0"/>
              </a:spcBef>
              <a:buNone/>
            </a:pPr>
            <a:r>
              <a:rPr lang="en-US" sz="2000">
                <a:latin typeface="Calibri" panose="020F0502020204030204" pitchFamily="34" charset="0"/>
                <a:ea typeface="Calibri" panose="020F0502020204030204" pitchFamily="34" charset="0"/>
                <a:cs typeface="Calibri" panose="020F0502020204030204" pitchFamily="34" charset="0"/>
              </a:rPr>
              <a:t>State</a:t>
            </a:r>
            <a:r>
              <a:rPr lang="en-US" sz="2000">
                <a:effectLst/>
                <a:latin typeface="Calibri" panose="020F0502020204030204" pitchFamily="34" charset="0"/>
                <a:ea typeface="Calibri" panose="020F0502020204030204" pitchFamily="34" charset="0"/>
                <a:cs typeface="Calibri" panose="020F0502020204030204" pitchFamily="34" charset="0"/>
              </a:rPr>
              <a:t> s</a:t>
            </a:r>
            <a:r>
              <a:rPr lang="en-US" sz="2000">
                <a:latin typeface="Calibri" panose="020F0502020204030204" pitchFamily="34" charset="0"/>
                <a:ea typeface="Calibri" panose="020F0502020204030204" pitchFamily="34" charset="0"/>
                <a:cs typeface="Calibri" panose="020F0502020204030204" pitchFamily="34" charset="0"/>
              </a:rPr>
              <a:t>pecial</a:t>
            </a:r>
            <a:r>
              <a:rPr lang="en-US" sz="2000">
                <a:effectLst/>
                <a:latin typeface="Calibri" panose="020F0502020204030204" pitchFamily="34" charset="0"/>
                <a:ea typeface="Calibri" panose="020F0502020204030204" pitchFamily="34" charset="0"/>
                <a:cs typeface="Calibri" panose="020F0502020204030204" pitchFamily="34" charset="0"/>
              </a:rPr>
              <a:t> funds can be used for </a:t>
            </a:r>
            <a:r>
              <a:rPr lang="en-US" sz="2000" b="1">
                <a:effectLst/>
                <a:latin typeface="Calibri" panose="020F0502020204030204" pitchFamily="34" charset="0"/>
                <a:ea typeface="Calibri" panose="020F0502020204030204" pitchFamily="34" charset="0"/>
                <a:cs typeface="Calibri" panose="020F0502020204030204" pitchFamily="34" charset="0"/>
              </a:rPr>
              <a:t>education-based</a:t>
            </a:r>
            <a:r>
              <a:rPr lang="en-US" sz="2000">
                <a:effectLst/>
                <a:latin typeface="Calibri" panose="020F0502020204030204" pitchFamily="34" charset="0"/>
                <a:ea typeface="Calibri" panose="020F0502020204030204" pitchFamily="34" charset="0"/>
                <a:cs typeface="Calibri" panose="020F0502020204030204" pitchFamily="34" charset="0"/>
              </a:rPr>
              <a:t> programming expenses that enhance the school-law enforcement partnership. </a:t>
            </a:r>
            <a:endParaRPr lang="en-US" sz="2000">
              <a:latin typeface="Calibri" panose="020F0502020204030204" pitchFamily="34" charset="0"/>
              <a:ea typeface="Calibri" panose="020F0502020204030204" pitchFamily="34" charset="0"/>
              <a:cs typeface="Calibri" panose="020F0502020204030204" pitchFamily="34" charset="0"/>
            </a:endParaRPr>
          </a:p>
          <a:p>
            <a:pPr marL="233363" indent="0">
              <a:spcBef>
                <a:spcPts val="0"/>
              </a:spcBef>
              <a:buNone/>
            </a:pPr>
            <a:endParaRPr lang="en-US" sz="200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US" sz="2000">
                <a:latin typeface="Calibri" panose="020F0502020204030204" pitchFamily="34" charset="0"/>
                <a:ea typeface="Calibri" panose="020F0502020204030204" pitchFamily="34" charset="0"/>
                <a:cs typeface="Calibri" panose="020F0502020204030204" pitchFamily="34" charset="0"/>
              </a:rPr>
              <a:t>    </a:t>
            </a:r>
            <a:r>
              <a:rPr lang="en-US" sz="2000">
                <a:effectLst/>
                <a:latin typeface="Calibri" panose="020F0502020204030204" pitchFamily="34" charset="0"/>
                <a:ea typeface="Calibri" panose="020F0502020204030204" pitchFamily="34" charset="0"/>
                <a:cs typeface="Calibri" panose="020F0502020204030204" pitchFamily="34" charset="0"/>
              </a:rPr>
              <a:t>Expenses can include, but are not limited to:  </a:t>
            </a:r>
            <a:endParaRPr lang="en-US" sz="2000">
              <a:latin typeface="Calibri" panose="020F0502020204030204" pitchFamily="34" charset="0"/>
              <a:ea typeface="Calibri" panose="020F0502020204030204" pitchFamily="34" charset="0"/>
              <a:cs typeface="Calibri" panose="020F0502020204030204" pitchFamily="34" charset="0"/>
            </a:endParaRPr>
          </a:p>
          <a:p>
            <a:pPr lvl="1" fontAlgn="base">
              <a:spcBef>
                <a:spcPts val="0"/>
              </a:spcBef>
              <a:buSzPts val="1000"/>
              <a:buFont typeface="Wingdings" panose="05000000000000000000" pitchFamily="2" charset="2"/>
              <a:buChar char="Ø"/>
              <a:tabLst>
                <a:tab pos="457200" algn="l"/>
              </a:tabLst>
            </a:pPr>
            <a:r>
              <a:rPr lang="en-US">
                <a:effectLst/>
                <a:latin typeface="Calibri" panose="020F0502020204030204" pitchFamily="34" charset="0"/>
                <a:ea typeface="Calibri" panose="020F0502020204030204" pitchFamily="34" charset="0"/>
                <a:cs typeface="Calibri" panose="020F0502020204030204" pitchFamily="34" charset="0"/>
              </a:rPr>
              <a:t>Training or awareness materials </a:t>
            </a:r>
          </a:p>
          <a:p>
            <a:pPr lvl="1" fontAlgn="base">
              <a:spcBef>
                <a:spcPts val="0"/>
              </a:spcBef>
              <a:buSzPts val="1000"/>
              <a:buFont typeface="Wingdings" panose="05000000000000000000" pitchFamily="2" charset="2"/>
              <a:buChar char="Ø"/>
              <a:tabLst>
                <a:tab pos="457200" algn="l"/>
              </a:tabLst>
            </a:pPr>
            <a:r>
              <a:rPr lang="en-US">
                <a:effectLst/>
                <a:latin typeface="Calibri" panose="020F0502020204030204" pitchFamily="34" charset="0"/>
                <a:ea typeface="Calibri" panose="020F0502020204030204" pitchFamily="34" charset="0"/>
                <a:cs typeface="Calibri" panose="020F0502020204030204" pitchFamily="34" charset="0"/>
              </a:rPr>
              <a:t>Educating students on public safety topics </a:t>
            </a:r>
          </a:p>
          <a:p>
            <a:pPr lvl="1" fontAlgn="base">
              <a:spcBef>
                <a:spcPts val="0"/>
              </a:spcBef>
              <a:buSzPts val="1000"/>
              <a:buFont typeface="Wingdings" panose="05000000000000000000" pitchFamily="2" charset="2"/>
              <a:buChar char="Ø"/>
              <a:tabLst>
                <a:tab pos="457200" algn="l"/>
              </a:tabLst>
            </a:pPr>
            <a:r>
              <a:rPr lang="en-US">
                <a:effectLst/>
                <a:latin typeface="Calibri" panose="020F0502020204030204" pitchFamily="34" charset="0"/>
                <a:ea typeface="Calibri" panose="020F0502020204030204" pitchFamily="34" charset="0"/>
                <a:cs typeface="Calibri" panose="020F0502020204030204" pitchFamily="34" charset="0"/>
              </a:rPr>
              <a:t>Virginia Rules </a:t>
            </a:r>
          </a:p>
          <a:p>
            <a:pPr lvl="1" fontAlgn="base">
              <a:spcBef>
                <a:spcPts val="0"/>
              </a:spcBef>
              <a:buSzPts val="1000"/>
              <a:buFont typeface="Wingdings" panose="05000000000000000000" pitchFamily="2" charset="2"/>
              <a:buChar char="Ø"/>
              <a:tabLst>
                <a:tab pos="457200" algn="l"/>
              </a:tabLst>
            </a:pPr>
            <a:r>
              <a:rPr lang="en-US">
                <a:effectLst/>
                <a:latin typeface="Calibri" panose="020F0502020204030204" pitchFamily="34" charset="0"/>
                <a:ea typeface="Calibri" panose="020F0502020204030204" pitchFamily="34" charset="0"/>
                <a:cs typeface="Calibri" panose="020F0502020204030204" pitchFamily="34" charset="0"/>
              </a:rPr>
              <a:t>Suicide prevention </a:t>
            </a:r>
          </a:p>
          <a:p>
            <a:pPr lvl="1" fontAlgn="base">
              <a:spcBef>
                <a:spcPts val="0"/>
              </a:spcBef>
              <a:buSzPts val="1000"/>
              <a:buFont typeface="Wingdings" panose="05000000000000000000" pitchFamily="2" charset="2"/>
              <a:buChar char="Ø"/>
              <a:tabLst>
                <a:tab pos="457200" algn="l"/>
              </a:tabLst>
            </a:pPr>
            <a:r>
              <a:rPr lang="en-US">
                <a:effectLst/>
                <a:latin typeface="Calibri" panose="020F0502020204030204" pitchFamily="34" charset="0"/>
                <a:ea typeface="Calibri" panose="020F0502020204030204" pitchFamily="34" charset="0"/>
                <a:cs typeface="Calibri" panose="020F0502020204030204" pitchFamily="34" charset="0"/>
              </a:rPr>
              <a:t>Bullying prevention </a:t>
            </a:r>
          </a:p>
          <a:p>
            <a:pPr lvl="1" fontAlgn="base">
              <a:spcBef>
                <a:spcPts val="0"/>
              </a:spcBef>
              <a:buSzPts val="1000"/>
              <a:buFont typeface="Wingdings" panose="05000000000000000000" pitchFamily="2" charset="2"/>
              <a:buChar char="Ø"/>
              <a:tabLst>
                <a:tab pos="457200" algn="l"/>
              </a:tabLst>
            </a:pPr>
            <a:r>
              <a:rPr lang="en-US">
                <a:effectLst/>
                <a:latin typeface="Calibri" panose="020F0502020204030204" pitchFamily="34" charset="0"/>
                <a:ea typeface="Calibri" panose="020F0502020204030204" pitchFamily="34" charset="0"/>
                <a:cs typeface="Calibri" panose="020F0502020204030204" pitchFamily="34" charset="0"/>
              </a:rPr>
              <a:t>Trauma-sensitive care of students </a:t>
            </a:r>
          </a:p>
        </p:txBody>
      </p:sp>
      <p:sp>
        <p:nvSpPr>
          <p:cNvPr id="5" name="Slide Number Placeholder 4">
            <a:extLst>
              <a:ext uri="{FF2B5EF4-FFF2-40B4-BE49-F238E27FC236}">
                <a16:creationId xmlns:a16="http://schemas.microsoft.com/office/drawing/2014/main" id="{143734EA-5410-6549-336E-03E0C85A052A}"/>
              </a:ext>
            </a:extLst>
          </p:cNvPr>
          <p:cNvSpPr>
            <a:spLocks noGrp="1"/>
          </p:cNvSpPr>
          <p:nvPr>
            <p:ph type="sldNum" sz="quarter" idx="12"/>
          </p:nvPr>
        </p:nvSpPr>
        <p:spPr/>
        <p:txBody>
          <a:bodyPr/>
          <a:lstStyle/>
          <a:p>
            <a:fld id="{602FC458-F1F2-4988-9912-50B92EDCE080}" type="slidenum">
              <a:rPr lang="en-US" smtClean="0"/>
              <a:pPr/>
              <a:t>16</a:t>
            </a:fld>
            <a:endParaRPr lang="en-US"/>
          </a:p>
        </p:txBody>
      </p:sp>
    </p:spTree>
    <p:extLst>
      <p:ext uri="{BB962C8B-B14F-4D97-AF65-F5344CB8AC3E}">
        <p14:creationId xmlns:p14="http://schemas.microsoft.com/office/powerpoint/2010/main" val="2302907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393B0B-CA84-DFB3-2921-3621C1BE96D4}"/>
              </a:ext>
            </a:extLst>
          </p:cNvPr>
          <p:cNvSpPr txBox="1">
            <a:spLocks noGrp="1"/>
          </p:cNvSpPr>
          <p:nvPr>
            <p:ph type="title" idx="4294967295"/>
          </p:nvPr>
        </p:nvSpPr>
        <p:spPr>
          <a:xfrm>
            <a:off x="2171700" y="514155"/>
            <a:ext cx="6377940" cy="12930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all" spc="0" normalizeH="0" baseline="0" noProof="0">
                <a:ln>
                  <a:noFill/>
                </a:ln>
                <a:solidFill>
                  <a:schemeClr val="tx1"/>
                </a:solidFill>
                <a:effectLst/>
                <a:uLnTx/>
                <a:uFillTx/>
                <a:latin typeface="+mj-lt"/>
                <a:ea typeface="+mj-ea"/>
                <a:cs typeface="+mj-cs"/>
              </a:rPr>
              <a:t>Allowable: </a:t>
            </a:r>
            <a:br>
              <a:rPr kumimoji="0" lang="en-US" sz="4000" b="0" i="0" u="none" strike="noStrike" kern="1200" cap="all" spc="0" normalizeH="0" baseline="0" noProof="0">
                <a:ln>
                  <a:noFill/>
                </a:ln>
                <a:solidFill>
                  <a:schemeClr val="tx1"/>
                </a:solidFill>
                <a:effectLst/>
                <a:uLnTx/>
                <a:uFillTx/>
                <a:latin typeface="+mj-lt"/>
                <a:ea typeface="+mj-ea"/>
                <a:cs typeface="+mj-cs"/>
              </a:rPr>
            </a:br>
            <a:r>
              <a:rPr kumimoji="0" lang="en-US" sz="4000" b="0" i="0" u="none" strike="noStrike" kern="1200" cap="all" spc="0" normalizeH="0" baseline="0" noProof="0">
                <a:ln>
                  <a:noFill/>
                </a:ln>
                <a:solidFill>
                  <a:schemeClr val="tx1"/>
                </a:solidFill>
                <a:effectLst/>
                <a:uLnTx/>
                <a:uFillTx/>
                <a:latin typeface="+mj-lt"/>
                <a:ea typeface="+mj-ea"/>
                <a:cs typeface="+mj-cs"/>
              </a:rPr>
              <a:t>Training</a:t>
            </a:r>
          </a:p>
        </p:txBody>
      </p:sp>
      <p:sp>
        <p:nvSpPr>
          <p:cNvPr id="3" name="Content Placeholder 2">
            <a:extLst>
              <a:ext uri="{FF2B5EF4-FFF2-40B4-BE49-F238E27FC236}">
                <a16:creationId xmlns:a16="http://schemas.microsoft.com/office/drawing/2014/main" id="{F970F7A4-4098-66D2-311F-A45237EA3133}"/>
              </a:ext>
            </a:extLst>
          </p:cNvPr>
          <p:cNvSpPr>
            <a:spLocks noGrp="1"/>
          </p:cNvSpPr>
          <p:nvPr>
            <p:ph idx="1"/>
          </p:nvPr>
        </p:nvSpPr>
        <p:spPr>
          <a:xfrm>
            <a:off x="640080" y="1807183"/>
            <a:ext cx="7863840" cy="3860580"/>
          </a:xfrm>
          <a:solidFill>
            <a:schemeClr val="accent2">
              <a:lumMod val="20000"/>
              <a:lumOff val="80000"/>
            </a:schemeClr>
          </a:solidFill>
        </p:spPr>
        <p:txBody>
          <a:bodyPr vert="horz" lIns="91440" tIns="45720" rIns="91440" bIns="45720" rtlCol="0" anchor="t">
            <a:normAutofit/>
          </a:bodyPr>
          <a:lstStyle/>
          <a:p>
            <a:pPr fontAlgn="base">
              <a:spcBef>
                <a:spcPts val="0"/>
              </a:spcBef>
            </a:pPr>
            <a:endParaRPr lang="en-US" sz="2000">
              <a:latin typeface="Calibri"/>
              <a:ea typeface="Times New Roman" panose="02020603050405020304" pitchFamily="18" charset="0"/>
              <a:cs typeface="Calibri"/>
            </a:endParaRPr>
          </a:p>
          <a:p>
            <a:pPr fontAlgn="base">
              <a:spcBef>
                <a:spcPts val="0"/>
              </a:spcBef>
            </a:pPr>
            <a:r>
              <a:rPr lang="en-US" sz="2000">
                <a:latin typeface="Calibri"/>
                <a:ea typeface="Times New Roman" panose="02020603050405020304" pitchFamily="18" charset="0"/>
                <a:cs typeface="Calibri"/>
              </a:rPr>
              <a:t>State special</a:t>
            </a:r>
            <a:r>
              <a:rPr lang="en-US" sz="2000">
                <a:effectLst/>
                <a:latin typeface="Calibri"/>
                <a:ea typeface="Times New Roman" panose="02020603050405020304" pitchFamily="18" charset="0"/>
                <a:cs typeface="Calibri"/>
              </a:rPr>
              <a:t> funds can be used for expenses related to attending DCJS-sponsored or facilitated trainings and professional development events relevant to school safety.</a:t>
            </a:r>
            <a:endParaRPr lang="en-US" sz="2000">
              <a:latin typeface="Calibri"/>
              <a:ea typeface="Times New Roman" panose="02020603050405020304" pitchFamily="18" charset="0"/>
              <a:cs typeface="Calibri"/>
            </a:endParaRPr>
          </a:p>
          <a:p>
            <a:pPr marL="0" indent="0">
              <a:spcBef>
                <a:spcPts val="0"/>
              </a:spcBef>
              <a:buNone/>
            </a:pPr>
            <a:endParaRPr lang="en-US" sz="2000">
              <a:latin typeface="Calibri"/>
              <a:ea typeface="Times New Roman" panose="02020603050405020304" pitchFamily="18" charset="0"/>
              <a:cs typeface="Calibri"/>
            </a:endParaRPr>
          </a:p>
          <a:p>
            <a:pPr>
              <a:lnSpc>
                <a:spcPct val="100000"/>
              </a:lnSpc>
              <a:spcBef>
                <a:spcPts val="0"/>
              </a:spcBef>
            </a:pPr>
            <a:r>
              <a:rPr lang="en-US" sz="2000">
                <a:effectLst/>
                <a:latin typeface="Calibri" panose="020F0502020204030204" pitchFamily="34" charset="0"/>
                <a:ea typeface="Calibri" panose="020F0502020204030204" pitchFamily="34" charset="0"/>
                <a:cs typeface="Calibri" panose="020F0502020204030204" pitchFamily="34" charset="0"/>
              </a:rPr>
              <a:t>Conferences </a:t>
            </a:r>
            <a:r>
              <a:rPr lang="en-US" sz="2000">
                <a:latin typeface="Calibri" panose="020F0502020204030204" pitchFamily="34" charset="0"/>
                <a:ea typeface="Calibri" panose="020F0502020204030204" pitchFamily="34" charset="0"/>
                <a:cs typeface="Calibri" panose="020F0502020204030204" pitchFamily="34" charset="0"/>
              </a:rPr>
              <a:t>must be</a:t>
            </a:r>
            <a:r>
              <a:rPr lang="en-US" sz="2000">
                <a:effectLst/>
                <a:latin typeface="Calibri" panose="020F0502020204030204" pitchFamily="34" charset="0"/>
                <a:ea typeface="Calibri" panose="020F0502020204030204" pitchFamily="34" charset="0"/>
                <a:cs typeface="Calibri" panose="020F0502020204030204" pitchFamily="34" charset="0"/>
              </a:rPr>
              <a:t> in-state, DCJS-sponsored conferences</a:t>
            </a:r>
            <a:r>
              <a:rPr lang="en-US" sz="2000">
                <a:latin typeface="Calibri" panose="020F0502020204030204" pitchFamily="34" charset="0"/>
                <a:ea typeface="Calibri" panose="020F0502020204030204" pitchFamily="34" charset="0"/>
                <a:cs typeface="Calibri" panose="020F0502020204030204" pitchFamily="34" charset="0"/>
              </a:rPr>
              <a:t>, </a:t>
            </a:r>
            <a:r>
              <a:rPr lang="en-US" sz="2000">
                <a:effectLst/>
                <a:latin typeface="Calibri" panose="020F0502020204030204" pitchFamily="34" charset="0"/>
                <a:ea typeface="Calibri" panose="020F0502020204030204" pitchFamily="34" charset="0"/>
                <a:cs typeface="Calibri" panose="020F0502020204030204" pitchFamily="34" charset="0"/>
              </a:rPr>
              <a:t>including, but not limited to: </a:t>
            </a:r>
            <a:endParaRPr lang="en-US" sz="2000">
              <a:latin typeface="Calibri" panose="020F0502020204030204" pitchFamily="34" charset="0"/>
              <a:ea typeface="Calibri" panose="020F0502020204030204" pitchFamily="34" charset="0"/>
              <a:cs typeface="Calibri" panose="020F0502020204030204" pitchFamily="34" charset="0"/>
            </a:endParaRPr>
          </a:p>
          <a:p>
            <a:pPr lvl="1" fontAlgn="base">
              <a:spcBef>
                <a:spcPts val="0"/>
              </a:spcBef>
              <a:buSzPts val="1000"/>
              <a:buFont typeface="Wingdings" panose="05000000000000000000" pitchFamily="2" charset="2"/>
              <a:buChar char="Ø"/>
              <a:tabLst>
                <a:tab pos="457200" algn="l"/>
              </a:tabLst>
            </a:pPr>
            <a:r>
              <a:rPr lang="en-US">
                <a:effectLst/>
                <a:latin typeface="Calibri"/>
                <a:ea typeface="Times New Roman" panose="02020603050405020304" pitchFamily="18" charset="0"/>
                <a:cs typeface="Calibri"/>
              </a:rPr>
              <a:t>School Safety Training Forum </a:t>
            </a:r>
          </a:p>
          <a:p>
            <a:pPr lvl="1" fontAlgn="base">
              <a:spcBef>
                <a:spcPts val="0"/>
              </a:spcBef>
              <a:buSzPts val="1000"/>
              <a:buFont typeface="Wingdings" panose="05000000000000000000" pitchFamily="2" charset="2"/>
              <a:buChar char="Ø"/>
              <a:tabLst>
                <a:tab pos="457200" algn="l"/>
              </a:tabLst>
            </a:pPr>
            <a:r>
              <a:rPr lang="en-US">
                <a:latin typeface="Calibri"/>
                <a:ea typeface="Times New Roman" panose="02020603050405020304" pitchFamily="18" charset="0"/>
                <a:cs typeface="Calibri"/>
              </a:rPr>
              <a:t>First Responder Wellness Conference</a:t>
            </a:r>
            <a:endParaRPr lang="en-US">
              <a:effectLst/>
              <a:latin typeface="Calibri"/>
              <a:ea typeface="Times New Roman" panose="02020603050405020304" pitchFamily="18" charset="0"/>
              <a:cs typeface="Calibri"/>
            </a:endParaRPr>
          </a:p>
          <a:p>
            <a:pPr lvl="1" fontAlgn="base">
              <a:spcBef>
                <a:spcPts val="0"/>
              </a:spcBef>
              <a:buSzPts val="1000"/>
              <a:buFont typeface="Wingdings" panose="05000000000000000000" pitchFamily="2" charset="2"/>
              <a:buChar char="Ø"/>
              <a:tabLst>
                <a:tab pos="457200" algn="l"/>
              </a:tabLst>
            </a:pPr>
            <a:r>
              <a:rPr lang="en-US">
                <a:latin typeface="Calibri"/>
                <a:ea typeface="Times New Roman" panose="02020603050405020304" pitchFamily="18" charset="0"/>
                <a:cs typeface="Calibri"/>
              </a:rPr>
              <a:t>Regional Threat</a:t>
            </a:r>
            <a:r>
              <a:rPr lang="en-US">
                <a:effectLst/>
                <a:latin typeface="Calibri"/>
                <a:ea typeface="Times New Roman" panose="02020603050405020304" pitchFamily="18" charset="0"/>
                <a:cs typeface="Calibri"/>
              </a:rPr>
              <a:t> Assessment </a:t>
            </a:r>
            <a:r>
              <a:rPr lang="en-US">
                <a:latin typeface="Calibri"/>
                <a:ea typeface="Times New Roman" panose="02020603050405020304" pitchFamily="18" charset="0"/>
                <a:cs typeface="Calibri"/>
              </a:rPr>
              <a:t>Forums</a:t>
            </a:r>
            <a:endParaRPr lang="en-US">
              <a:effectLst/>
              <a:latin typeface="Calibri"/>
              <a:ea typeface="Times New Roman" panose="02020603050405020304" pitchFamily="18" charset="0"/>
              <a:cs typeface="Calibri"/>
            </a:endParaRPr>
          </a:p>
          <a:p>
            <a:pPr lvl="1" fontAlgn="base">
              <a:spcBef>
                <a:spcPts val="0"/>
              </a:spcBef>
              <a:buSzPts val="1000"/>
              <a:buFont typeface="Wingdings" panose="05000000000000000000" pitchFamily="2" charset="2"/>
              <a:buChar char="Ø"/>
              <a:tabLst>
                <a:tab pos="457200" algn="l"/>
              </a:tabLst>
            </a:pPr>
            <a:r>
              <a:rPr lang="en-US">
                <a:latin typeface="Calibri"/>
                <a:ea typeface="Times New Roman" panose="02020603050405020304" pitchFamily="18" charset="0"/>
                <a:cs typeface="Calibri"/>
              </a:rPr>
              <a:t>Conference on Violent Crime</a:t>
            </a:r>
            <a:r>
              <a:rPr lang="en-US">
                <a:effectLst/>
                <a:latin typeface="Calibri"/>
                <a:ea typeface="Times New Roman" panose="02020603050405020304" pitchFamily="18" charset="0"/>
                <a:cs typeface="Calibri"/>
              </a:rPr>
              <a:t> </a:t>
            </a:r>
          </a:p>
          <a:p>
            <a:endParaRPr lang="en-US"/>
          </a:p>
        </p:txBody>
      </p:sp>
      <p:sp>
        <p:nvSpPr>
          <p:cNvPr id="5" name="Slide Number Placeholder 4">
            <a:extLst>
              <a:ext uri="{FF2B5EF4-FFF2-40B4-BE49-F238E27FC236}">
                <a16:creationId xmlns:a16="http://schemas.microsoft.com/office/drawing/2014/main" id="{234E63B2-44FF-02E9-FC62-A3EC65CEF6AC}"/>
              </a:ext>
            </a:extLst>
          </p:cNvPr>
          <p:cNvSpPr>
            <a:spLocks noGrp="1"/>
          </p:cNvSpPr>
          <p:nvPr>
            <p:ph type="sldNum" sz="quarter" idx="12"/>
          </p:nvPr>
        </p:nvSpPr>
        <p:spPr/>
        <p:txBody>
          <a:bodyPr/>
          <a:lstStyle/>
          <a:p>
            <a:fld id="{602FC458-F1F2-4988-9912-50B92EDCE080}" type="slidenum">
              <a:rPr lang="en-US" smtClean="0"/>
              <a:pPr/>
              <a:t>17</a:t>
            </a:fld>
            <a:endParaRPr lang="en-US"/>
          </a:p>
        </p:txBody>
      </p:sp>
    </p:spTree>
    <p:extLst>
      <p:ext uri="{BB962C8B-B14F-4D97-AF65-F5344CB8AC3E}">
        <p14:creationId xmlns:p14="http://schemas.microsoft.com/office/powerpoint/2010/main" val="991730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E6678F-11D3-1EB4-502E-45751E4469B3}"/>
              </a:ext>
            </a:extLst>
          </p:cNvPr>
          <p:cNvSpPr txBox="1">
            <a:spLocks noGrp="1"/>
          </p:cNvSpPr>
          <p:nvPr>
            <p:ph type="title" idx="4294967295"/>
          </p:nvPr>
        </p:nvSpPr>
        <p:spPr>
          <a:xfrm>
            <a:off x="2171700" y="764373"/>
            <a:ext cx="6457950" cy="12930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all" spc="0" normalizeH="0" baseline="0" noProof="0">
                <a:ln>
                  <a:noFill/>
                </a:ln>
                <a:solidFill>
                  <a:schemeClr val="tx1"/>
                </a:solidFill>
                <a:effectLst/>
                <a:uLnTx/>
                <a:uFillTx/>
                <a:latin typeface="+mj-lt"/>
                <a:ea typeface="+mj-ea"/>
                <a:cs typeface="+mj-cs"/>
              </a:rPr>
              <a:t>Unallowable Expenses</a:t>
            </a:r>
          </a:p>
        </p:txBody>
      </p:sp>
      <p:sp>
        <p:nvSpPr>
          <p:cNvPr id="3" name="Content Placeholder 2">
            <a:extLst>
              <a:ext uri="{FF2B5EF4-FFF2-40B4-BE49-F238E27FC236}">
                <a16:creationId xmlns:a16="http://schemas.microsoft.com/office/drawing/2014/main" id="{5B49AF1C-A047-49D0-0B2B-76CDC6F2E276}"/>
              </a:ext>
            </a:extLst>
          </p:cNvPr>
          <p:cNvSpPr>
            <a:spLocks noGrp="1"/>
          </p:cNvSpPr>
          <p:nvPr>
            <p:ph idx="1"/>
          </p:nvPr>
        </p:nvSpPr>
        <p:spPr>
          <a:xfrm>
            <a:off x="640080" y="1624518"/>
            <a:ext cx="7863840" cy="4202349"/>
          </a:xfrm>
          <a:solidFill>
            <a:schemeClr val="accent6">
              <a:lumMod val="20000"/>
              <a:lumOff val="80000"/>
            </a:schemeClr>
          </a:solidFill>
        </p:spPr>
        <p:txBody>
          <a:bodyPr vert="horz" lIns="91440" tIns="45720" rIns="91440" bIns="45720" rtlCol="0" anchor="t">
            <a:noAutofit/>
          </a:bodyPr>
          <a:lstStyle/>
          <a:p>
            <a:pPr marL="0" indent="0" fontAlgn="base">
              <a:lnSpc>
                <a:spcPct val="100000"/>
              </a:lnSpc>
              <a:spcBef>
                <a:spcPts val="0"/>
              </a:spcBef>
              <a:buNone/>
            </a:pPr>
            <a:r>
              <a:rPr lang="en-US" sz="2000">
                <a:latin typeface="Calibri" panose="020F0502020204030204" pitchFamily="34" charset="0"/>
                <a:ea typeface="Calibri" panose="020F0502020204030204" pitchFamily="34" charset="0"/>
                <a:cs typeface="Calibri" panose="020F0502020204030204" pitchFamily="34" charset="0"/>
              </a:rPr>
              <a:t>The</a:t>
            </a:r>
            <a:r>
              <a:rPr lang="en-US" sz="2000">
                <a:effectLst/>
                <a:latin typeface="Calibri" panose="020F0502020204030204" pitchFamily="34" charset="0"/>
                <a:ea typeface="Calibri" panose="020F0502020204030204" pitchFamily="34" charset="0"/>
                <a:cs typeface="Calibri" panose="020F0502020204030204" pitchFamily="34" charset="0"/>
              </a:rPr>
              <a:t> following activities and/or expenses cannot be supported with these funds or used as local match*:  </a:t>
            </a:r>
          </a:p>
          <a:p>
            <a:pPr marL="457200" fontAlgn="base">
              <a:lnSpc>
                <a:spcPct val="100000"/>
              </a:lnSpc>
              <a:spcBef>
                <a:spcPts val="0"/>
              </a:spcBef>
              <a:buSzPts val="1000"/>
              <a:tabLst>
                <a:tab pos="457200" algn="l"/>
              </a:tabLst>
            </a:pPr>
            <a:r>
              <a:rPr lang="en-US" sz="1800">
                <a:effectLst/>
                <a:latin typeface="Calibri" panose="020F0502020204030204" pitchFamily="34" charset="0"/>
                <a:ea typeface="Calibri" panose="020F0502020204030204" pitchFamily="34" charset="0"/>
                <a:cs typeface="Calibri" panose="020F0502020204030204" pitchFamily="34" charset="0"/>
              </a:rPr>
              <a:t>Expenses related to the purchase of firearms, handcuffs or other wrist restraints, or any stun weapon as defined in </a:t>
            </a:r>
            <a:r>
              <a:rPr lang="en-US" sz="1800" i="1">
                <a:effectLst/>
                <a:latin typeface="Calibri" panose="020F0502020204030204" pitchFamily="34" charset="0"/>
                <a:ea typeface="Calibri" panose="020F0502020204030204" pitchFamily="34" charset="0"/>
                <a:cs typeface="Calibri" panose="020F0502020204030204" pitchFamily="34" charset="0"/>
              </a:rPr>
              <a:t>Code of Virginia </a:t>
            </a:r>
            <a:r>
              <a:rPr lang="en-US" sz="1800">
                <a:effectLst/>
                <a:latin typeface="Calibri" panose="020F0502020204030204" pitchFamily="34" charset="0"/>
                <a:ea typeface="Calibri" panose="020F0502020204030204" pitchFamily="34" charset="0"/>
                <a:cs typeface="Calibri" panose="020F0502020204030204" pitchFamily="34" charset="0"/>
              </a:rPr>
              <a:t>§</a:t>
            </a:r>
            <a:r>
              <a:rPr lang="en-US" sz="1800">
                <a:latin typeface="Calibri" panose="020F0502020204030204" pitchFamily="34" charset="0"/>
                <a:ea typeface="Calibri" panose="020F0502020204030204" pitchFamily="34" charset="0"/>
                <a:cs typeface="Calibri" panose="020F0502020204030204" pitchFamily="34" charset="0"/>
              </a:rPr>
              <a:t> 18.2 - 308.1</a:t>
            </a:r>
          </a:p>
          <a:p>
            <a:pPr marL="457200" fontAlgn="base">
              <a:lnSpc>
                <a:spcPct val="100000"/>
              </a:lnSpc>
              <a:spcBef>
                <a:spcPts val="0"/>
              </a:spcBef>
              <a:buSzPts val="1000"/>
              <a:tabLst>
                <a:tab pos="457200" algn="l"/>
              </a:tabLst>
            </a:pPr>
            <a:r>
              <a:rPr lang="en-US" sz="1800">
                <a:effectLst/>
                <a:latin typeface="Calibri" panose="020F0502020204030204" pitchFamily="34" charset="0"/>
                <a:ea typeface="Calibri" panose="020F0502020204030204" pitchFamily="34" charset="0"/>
                <a:cs typeface="Calibri" panose="020F0502020204030204" pitchFamily="34" charset="0"/>
              </a:rPr>
              <a:t>Consultants </a:t>
            </a:r>
            <a:endParaRPr lang="en-US" sz="1800">
              <a:latin typeface="Calibri" panose="020F0502020204030204" pitchFamily="34" charset="0"/>
              <a:ea typeface="Calibri" panose="020F0502020204030204" pitchFamily="34" charset="0"/>
              <a:cs typeface="Calibri" panose="020F0502020204030204" pitchFamily="34" charset="0"/>
            </a:endParaRPr>
          </a:p>
          <a:p>
            <a:pPr marL="457200" fontAlgn="base">
              <a:lnSpc>
                <a:spcPct val="100000"/>
              </a:lnSpc>
              <a:spcBef>
                <a:spcPts val="0"/>
              </a:spcBef>
              <a:buSzPts val="1000"/>
              <a:tabLst>
                <a:tab pos="457200" algn="l"/>
              </a:tabLst>
            </a:pPr>
            <a:r>
              <a:rPr lang="en-US" sz="1800">
                <a:effectLst/>
                <a:latin typeface="Calibri" panose="020F0502020204030204" pitchFamily="34" charset="0"/>
                <a:ea typeface="Calibri" panose="020F0502020204030204" pitchFamily="34" charset="0"/>
                <a:cs typeface="Calibri" panose="020F0502020204030204" pitchFamily="34" charset="0"/>
              </a:rPr>
              <a:t>Private security </a:t>
            </a:r>
            <a:endParaRPr lang="en-US" sz="1800">
              <a:latin typeface="Calibri" panose="020F0502020204030204" pitchFamily="34" charset="0"/>
              <a:ea typeface="Calibri" panose="020F0502020204030204" pitchFamily="34" charset="0"/>
              <a:cs typeface="Calibri" panose="020F0502020204030204" pitchFamily="34" charset="0"/>
            </a:endParaRPr>
          </a:p>
          <a:p>
            <a:pPr marL="457200" fontAlgn="base">
              <a:lnSpc>
                <a:spcPct val="100000"/>
              </a:lnSpc>
              <a:spcBef>
                <a:spcPts val="0"/>
              </a:spcBef>
              <a:buSzPts val="1000"/>
              <a:tabLst>
                <a:tab pos="457200" algn="l"/>
              </a:tabLst>
            </a:pPr>
            <a:r>
              <a:rPr lang="en-US" sz="1800">
                <a:latin typeface="Calibri" panose="020F0502020204030204" pitchFamily="34" charset="0"/>
                <a:ea typeface="Calibri" panose="020F0502020204030204" pitchFamily="34" charset="0"/>
                <a:cs typeface="Calibri" panose="020F0502020204030204" pitchFamily="34" charset="0"/>
              </a:rPr>
              <a:t>Food</a:t>
            </a:r>
            <a:r>
              <a:rPr lang="en-US" sz="1800">
                <a:effectLst/>
                <a:latin typeface="Calibri" panose="020F0502020204030204" pitchFamily="34" charset="0"/>
                <a:ea typeface="Calibri" panose="020F0502020204030204" pitchFamily="34" charset="0"/>
                <a:cs typeface="Calibri" panose="020F0502020204030204" pitchFamily="34" charset="0"/>
              </a:rPr>
              <a:t> or beverage for any meeting, training, or event </a:t>
            </a:r>
            <a:endParaRPr lang="en-US" sz="1800">
              <a:latin typeface="Calibri" panose="020F0502020204030204" pitchFamily="34" charset="0"/>
              <a:ea typeface="Calibri" panose="020F0502020204030204" pitchFamily="34" charset="0"/>
              <a:cs typeface="Calibri" panose="020F0502020204030204" pitchFamily="34" charset="0"/>
            </a:endParaRPr>
          </a:p>
          <a:p>
            <a:pPr marL="457200" fontAlgn="base">
              <a:lnSpc>
                <a:spcPct val="100000"/>
              </a:lnSpc>
              <a:spcBef>
                <a:spcPts val="0"/>
              </a:spcBef>
              <a:buSzPts val="1000"/>
              <a:tabLst>
                <a:tab pos="457200" algn="l"/>
              </a:tabLst>
            </a:pPr>
            <a:r>
              <a:rPr lang="en-US" sz="1800">
                <a:effectLst/>
                <a:latin typeface="Calibri" panose="020F0502020204030204" pitchFamily="34" charset="0"/>
                <a:ea typeface="Calibri" panose="020F0502020204030204" pitchFamily="34" charset="0"/>
                <a:cs typeface="Calibri" panose="020F0502020204030204" pitchFamily="34" charset="0"/>
              </a:rPr>
              <a:t>Vehicles or vehicle maintenance (*These expenses may be used as  local</a:t>
            </a:r>
            <a:r>
              <a:rPr lang="en-US" sz="1800">
                <a:latin typeface="Calibri" panose="020F0502020204030204" pitchFamily="34" charset="0"/>
                <a:ea typeface="Calibri" panose="020F0502020204030204" pitchFamily="34" charset="0"/>
                <a:cs typeface="Calibri" panose="020F0502020204030204" pitchFamily="34" charset="0"/>
              </a:rPr>
              <a:t> </a:t>
            </a:r>
            <a:r>
              <a:rPr lang="en-US" sz="1800">
                <a:effectLst/>
                <a:latin typeface="Calibri" panose="020F0502020204030204" pitchFamily="34" charset="0"/>
                <a:ea typeface="Calibri" panose="020F0502020204030204" pitchFamily="34" charset="0"/>
                <a:cs typeface="Calibri" panose="020F0502020204030204" pitchFamily="34" charset="0"/>
              </a:rPr>
              <a:t>match only) </a:t>
            </a:r>
            <a:endParaRPr lang="en-US" sz="1800">
              <a:latin typeface="Calibri" panose="020F0502020204030204" pitchFamily="34" charset="0"/>
              <a:ea typeface="Calibri" panose="020F0502020204030204" pitchFamily="34" charset="0"/>
              <a:cs typeface="Calibri" panose="020F0502020204030204" pitchFamily="34" charset="0"/>
            </a:endParaRPr>
          </a:p>
          <a:p>
            <a:pPr marL="457200" fontAlgn="base">
              <a:lnSpc>
                <a:spcPct val="100000"/>
              </a:lnSpc>
              <a:spcBef>
                <a:spcPts val="0"/>
              </a:spcBef>
              <a:buSzPts val="1000"/>
              <a:tabLst>
                <a:tab pos="457200" algn="l"/>
              </a:tabLst>
            </a:pPr>
            <a:r>
              <a:rPr lang="en-US" sz="1800">
                <a:effectLst/>
                <a:latin typeface="Calibri" panose="020F0502020204030204" pitchFamily="34" charset="0"/>
                <a:ea typeface="Calibri" panose="020F0502020204030204" pitchFamily="34" charset="0"/>
                <a:cs typeface="Calibri" panose="020F0502020204030204" pitchFamily="34" charset="0"/>
              </a:rPr>
              <a:t>Capital expenses </a:t>
            </a:r>
            <a:endParaRPr lang="en-US" sz="1800">
              <a:latin typeface="Calibri" panose="020F0502020204030204" pitchFamily="34" charset="0"/>
              <a:ea typeface="Calibri" panose="020F0502020204030204" pitchFamily="34" charset="0"/>
              <a:cs typeface="Calibri" panose="020F0502020204030204" pitchFamily="34" charset="0"/>
            </a:endParaRPr>
          </a:p>
          <a:p>
            <a:pPr marL="457200" fontAlgn="base">
              <a:lnSpc>
                <a:spcPct val="100000"/>
              </a:lnSpc>
              <a:spcBef>
                <a:spcPts val="0"/>
              </a:spcBef>
              <a:buSzPts val="1000"/>
              <a:tabLst>
                <a:tab pos="457200" algn="l"/>
              </a:tabLst>
            </a:pPr>
            <a:r>
              <a:rPr lang="en-US" sz="1800">
                <a:effectLst/>
                <a:latin typeface="Calibri" panose="020F0502020204030204" pitchFamily="34" charset="0"/>
                <a:ea typeface="Calibri" panose="020F0502020204030204" pitchFamily="34" charset="0"/>
                <a:cs typeface="Calibri" panose="020F0502020204030204" pitchFamily="34" charset="0"/>
              </a:rPr>
              <a:t>Hosting, coordinating, or organizing local or regional conferences and</a:t>
            </a:r>
            <a:r>
              <a:rPr lang="en-US" sz="1800">
                <a:latin typeface="Calibri" panose="020F0502020204030204" pitchFamily="34" charset="0"/>
                <a:ea typeface="Calibri" panose="020F0502020204030204" pitchFamily="34" charset="0"/>
                <a:cs typeface="Calibri" panose="020F0502020204030204" pitchFamily="34" charset="0"/>
              </a:rPr>
              <a:t> </a:t>
            </a:r>
            <a:r>
              <a:rPr lang="en-US" sz="1800">
                <a:effectLst/>
                <a:latin typeface="Calibri" panose="020F0502020204030204" pitchFamily="34" charset="0"/>
                <a:ea typeface="Calibri" panose="020F0502020204030204" pitchFamily="34" charset="0"/>
                <a:cs typeface="Calibri" panose="020F0502020204030204" pitchFamily="34" charset="0"/>
              </a:rPr>
              <a:t>trainings</a:t>
            </a:r>
          </a:p>
        </p:txBody>
      </p:sp>
      <p:sp>
        <p:nvSpPr>
          <p:cNvPr id="5" name="Slide Number Placeholder 4">
            <a:extLst>
              <a:ext uri="{FF2B5EF4-FFF2-40B4-BE49-F238E27FC236}">
                <a16:creationId xmlns:a16="http://schemas.microsoft.com/office/drawing/2014/main" id="{547896DE-DD8C-F0DB-8FAD-BC9C8438BCE2}"/>
              </a:ext>
            </a:extLst>
          </p:cNvPr>
          <p:cNvSpPr>
            <a:spLocks noGrp="1"/>
          </p:cNvSpPr>
          <p:nvPr>
            <p:ph type="sldNum" sz="quarter" idx="12"/>
          </p:nvPr>
        </p:nvSpPr>
        <p:spPr/>
        <p:txBody>
          <a:bodyPr/>
          <a:lstStyle/>
          <a:p>
            <a:fld id="{602FC458-F1F2-4988-9912-50B92EDCE080}" type="slidenum">
              <a:rPr lang="en-US" smtClean="0"/>
              <a:pPr/>
              <a:t>18</a:t>
            </a:fld>
            <a:endParaRPr lang="en-US"/>
          </a:p>
        </p:txBody>
      </p:sp>
    </p:spTree>
    <p:extLst>
      <p:ext uri="{BB962C8B-B14F-4D97-AF65-F5344CB8AC3E}">
        <p14:creationId xmlns:p14="http://schemas.microsoft.com/office/powerpoint/2010/main" val="2885953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9144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Content Placeholder 17" descr="Emoji emoticon keyboard">
            <a:extLst>
              <a:ext uri="{FF2B5EF4-FFF2-40B4-BE49-F238E27FC236}">
                <a16:creationId xmlns:a16="http://schemas.microsoft.com/office/drawing/2014/main" id="{45B3B267-4C6C-E8FB-4176-4DE4726292D3}"/>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978" r="10690" b="2"/>
          <a:stretch/>
        </p:blipFill>
        <p:spPr>
          <a:xfrm>
            <a:off x="20" y="1"/>
            <a:ext cx="9143980"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Title 1">
            <a:extLst>
              <a:ext uri="{FF2B5EF4-FFF2-40B4-BE49-F238E27FC236}">
                <a16:creationId xmlns:a16="http://schemas.microsoft.com/office/drawing/2014/main" id="{061844D8-A990-87F2-478D-21FA2F8BE91A}"/>
              </a:ext>
            </a:extLst>
          </p:cNvPr>
          <p:cNvSpPr>
            <a:spLocks noGrp="1"/>
          </p:cNvSpPr>
          <p:nvPr>
            <p:ph type="title"/>
          </p:nvPr>
        </p:nvSpPr>
        <p:spPr>
          <a:xfrm>
            <a:off x="181509" y="5776796"/>
            <a:ext cx="6433299" cy="886064"/>
          </a:xfrm>
        </p:spPr>
        <p:txBody>
          <a:bodyPr vert="horz" lIns="91440" tIns="45720" rIns="91440" bIns="45720" rtlCol="0" anchor="b">
            <a:noAutofit/>
          </a:bodyPr>
          <a:lstStyle/>
          <a:p>
            <a:pPr defTabSz="914400"/>
            <a:r>
              <a:rPr lang="en-US" sz="3800" b="1">
                <a:solidFill>
                  <a:srgbClr val="018550"/>
                </a:solidFill>
                <a:latin typeface="+mn-lt"/>
              </a:rPr>
              <a:t>On-Line Grants Management System (OGMS)</a:t>
            </a:r>
          </a:p>
        </p:txBody>
      </p:sp>
      <p:sp>
        <p:nvSpPr>
          <p:cNvPr id="4" name="Slide Number Placeholder 3">
            <a:extLst>
              <a:ext uri="{FF2B5EF4-FFF2-40B4-BE49-F238E27FC236}">
                <a16:creationId xmlns:a16="http://schemas.microsoft.com/office/drawing/2014/main" id="{33F113B1-182F-3289-45E6-0736797371D3}"/>
              </a:ext>
            </a:extLst>
          </p:cNvPr>
          <p:cNvSpPr>
            <a:spLocks noGrp="1"/>
          </p:cNvSpPr>
          <p:nvPr>
            <p:ph type="sldNum" sz="quarter" idx="12"/>
          </p:nvPr>
        </p:nvSpPr>
        <p:spPr/>
        <p:txBody>
          <a:bodyPr/>
          <a:lstStyle/>
          <a:p>
            <a:fld id="{602FC458-F1F2-4988-9912-50B92EDCE080}" type="slidenum">
              <a:rPr lang="en-US" smtClean="0"/>
              <a:pPr/>
              <a:t>19</a:t>
            </a:fld>
            <a:endParaRPr lang="en-US"/>
          </a:p>
        </p:txBody>
      </p:sp>
    </p:spTree>
    <p:extLst>
      <p:ext uri="{BB962C8B-B14F-4D97-AF65-F5344CB8AC3E}">
        <p14:creationId xmlns:p14="http://schemas.microsoft.com/office/powerpoint/2010/main" val="2166278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to expect?</a:t>
            </a:r>
          </a:p>
        </p:txBody>
      </p:sp>
      <p:graphicFrame>
        <p:nvGraphicFramePr>
          <p:cNvPr id="5" name="Content Placeholder 2" descr="infographic list">
            <a:extLst>
              <a:ext uri="{FF2B5EF4-FFF2-40B4-BE49-F238E27FC236}">
                <a16:creationId xmlns:a16="http://schemas.microsoft.com/office/drawing/2014/main" id="{A03DC40C-4C9D-7242-18DC-D31F7669521B}"/>
              </a:ext>
            </a:extLst>
          </p:cNvPr>
          <p:cNvGraphicFramePr>
            <a:graphicFrameLocks noGrp="1"/>
          </p:cNvGraphicFramePr>
          <p:nvPr>
            <p:ph idx="1"/>
            <p:extLst>
              <p:ext uri="{D42A27DB-BD31-4B8C-83A1-F6EECF244321}">
                <p14:modId xmlns:p14="http://schemas.microsoft.com/office/powerpoint/2010/main" val="3782987047"/>
              </p:ext>
            </p:extLst>
          </p:nvPr>
        </p:nvGraphicFramePr>
        <p:xfrm>
          <a:off x="605194" y="1916206"/>
          <a:ext cx="7955280" cy="4069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66A68F4-8569-E568-C735-D9DDDFC9C180}"/>
              </a:ext>
            </a:extLst>
          </p:cNvPr>
          <p:cNvSpPr>
            <a:spLocks noGrp="1"/>
          </p:cNvSpPr>
          <p:nvPr>
            <p:ph type="sldNum" sz="quarter" idx="12"/>
          </p:nvPr>
        </p:nvSpPr>
        <p:spPr/>
        <p:txBody>
          <a:bodyPr/>
          <a:lstStyle/>
          <a:p>
            <a:fld id="{602FC458-F1F2-4988-9912-50B92EDCE080}" type="slidenum">
              <a:rPr lang="en-US" smtClean="0"/>
              <a:pPr/>
              <a:t>2</a:t>
            </a:fld>
            <a:endParaRPr lang="en-US"/>
          </a:p>
        </p:txBody>
      </p:sp>
    </p:spTree>
    <p:extLst>
      <p:ext uri="{BB962C8B-B14F-4D97-AF65-F5344CB8AC3E}">
        <p14:creationId xmlns:p14="http://schemas.microsoft.com/office/powerpoint/2010/main" val="997465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a:normAutofit/>
          </a:bodyPr>
          <a:lstStyle/>
          <a:p>
            <a:r>
              <a:rPr lang="en-US"/>
              <a:t>Register in OGMS</a:t>
            </a:r>
          </a:p>
        </p:txBody>
      </p:sp>
      <p:graphicFrame>
        <p:nvGraphicFramePr>
          <p:cNvPr id="5" name="Content Placeholder 2" descr="infographic showing four text boxes with four corresponding icons">
            <a:extLst>
              <a:ext uri="{FF2B5EF4-FFF2-40B4-BE49-F238E27FC236}">
                <a16:creationId xmlns:a16="http://schemas.microsoft.com/office/drawing/2014/main" id="{377A0231-D874-613A-BA3F-0D0AB956DA2B}"/>
              </a:ext>
            </a:extLst>
          </p:cNvPr>
          <p:cNvGraphicFramePr>
            <a:graphicFrameLocks noGrp="1"/>
          </p:cNvGraphicFramePr>
          <p:nvPr>
            <p:ph idx="1"/>
            <p:extLst>
              <p:ext uri="{D42A27DB-BD31-4B8C-83A1-F6EECF244321}">
                <p14:modId xmlns:p14="http://schemas.microsoft.com/office/powerpoint/2010/main" val="3992239668"/>
              </p:ext>
            </p:extLst>
          </p:nvPr>
        </p:nvGraphicFramePr>
        <p:xfrm>
          <a:off x="171934" y="2057401"/>
          <a:ext cx="8800131" cy="3770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558EE9D-0847-4435-F711-FFBC893E396B}"/>
              </a:ext>
            </a:extLst>
          </p:cNvPr>
          <p:cNvSpPr>
            <a:spLocks noGrp="1"/>
          </p:cNvSpPr>
          <p:nvPr>
            <p:ph type="sldNum" sz="quarter" idx="12"/>
          </p:nvPr>
        </p:nvSpPr>
        <p:spPr/>
        <p:txBody>
          <a:bodyPr/>
          <a:lstStyle/>
          <a:p>
            <a:fld id="{602FC458-F1F2-4988-9912-50B92EDCE080}" type="slidenum">
              <a:rPr lang="en-US" smtClean="0"/>
              <a:pPr/>
              <a:t>20</a:t>
            </a:fld>
            <a:endParaRPr lang="en-US"/>
          </a:p>
        </p:txBody>
      </p:sp>
    </p:spTree>
    <p:extLst>
      <p:ext uri="{BB962C8B-B14F-4D97-AF65-F5344CB8AC3E}">
        <p14:creationId xmlns:p14="http://schemas.microsoft.com/office/powerpoint/2010/main" val="150358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Register as a New User</a:t>
            </a:r>
          </a:p>
        </p:txBody>
      </p:sp>
      <p:sp>
        <p:nvSpPr>
          <p:cNvPr id="3" name="Content Placeholder 2"/>
          <p:cNvSpPr>
            <a:spLocks noGrp="1"/>
          </p:cNvSpPr>
          <p:nvPr>
            <p:ph idx="1"/>
          </p:nvPr>
        </p:nvSpPr>
        <p:spPr>
          <a:xfrm>
            <a:off x="594360" y="1819072"/>
            <a:ext cx="7955280" cy="4197681"/>
          </a:xfrm>
        </p:spPr>
        <p:txBody>
          <a:bodyPr vert="horz" lIns="91440" tIns="45720" rIns="91440" bIns="45720" rtlCol="0" anchor="t">
            <a:normAutofit/>
          </a:bodyPr>
          <a:lstStyle/>
          <a:p>
            <a:r>
              <a:rPr lang="en-US">
                <a:latin typeface="Calibri"/>
                <a:cs typeface="Calibri"/>
              </a:rPr>
              <a:t>URL: www.ogms.dcjs.virginia.gov</a:t>
            </a:r>
          </a:p>
          <a:p>
            <a:r>
              <a:rPr lang="en-US">
                <a:latin typeface="Calibri"/>
                <a:cs typeface="Calibri"/>
              </a:rPr>
              <a:t>Click on, “Click here to Register”</a:t>
            </a:r>
          </a:p>
          <a:p>
            <a:endParaRPr lang="en-US"/>
          </a:p>
        </p:txBody>
      </p:sp>
      <p:pic>
        <p:nvPicPr>
          <p:cNvPr id="4" name="Picture 3" descr="depicts OGMS login page and highlights the yellow Click Here to Register button at the bottom of the login box"/>
          <p:cNvPicPr/>
          <p:nvPr/>
        </p:nvPicPr>
        <p:blipFill>
          <a:blip r:embed="rId3"/>
          <a:stretch>
            <a:fillRect/>
          </a:stretch>
        </p:blipFill>
        <p:spPr>
          <a:xfrm>
            <a:off x="1144554" y="2720602"/>
            <a:ext cx="6854891" cy="3296151"/>
          </a:xfrm>
          <a:prstGeom prst="rect">
            <a:avLst/>
          </a:prstGeom>
          <a:ln>
            <a:solidFill>
              <a:schemeClr val="accent5"/>
            </a:solidFill>
          </a:ln>
        </p:spPr>
      </p:pic>
      <p:cxnSp>
        <p:nvCxnSpPr>
          <p:cNvPr id="6" name="Straight Arrow Connector 5">
            <a:extLst>
              <a:ext uri="{C183D7F6-B498-43B3-948B-1728B52AA6E4}">
                <adec:decorative xmlns:adec="http://schemas.microsoft.com/office/drawing/2017/decorative" val="1"/>
              </a:ext>
            </a:extLst>
          </p:cNvPr>
          <p:cNvCxnSpPr/>
          <p:nvPr/>
        </p:nvCxnSpPr>
        <p:spPr>
          <a:xfrm>
            <a:off x="1714500" y="4872195"/>
            <a:ext cx="914400" cy="9144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4151F401-3861-ACF4-66F0-70ADD661D2B8}"/>
              </a:ext>
            </a:extLst>
          </p:cNvPr>
          <p:cNvSpPr>
            <a:spLocks noGrp="1"/>
          </p:cNvSpPr>
          <p:nvPr>
            <p:ph type="sldNum" sz="quarter" idx="12"/>
          </p:nvPr>
        </p:nvSpPr>
        <p:spPr/>
        <p:txBody>
          <a:bodyPr/>
          <a:lstStyle/>
          <a:p>
            <a:fld id="{602FC458-F1F2-4988-9912-50B92EDCE080}" type="slidenum">
              <a:rPr lang="en-US" smtClean="0"/>
              <a:pPr/>
              <a:t>21</a:t>
            </a:fld>
            <a:endParaRPr lang="en-US"/>
          </a:p>
        </p:txBody>
      </p:sp>
    </p:spTree>
    <p:extLst>
      <p:ext uri="{BB962C8B-B14F-4D97-AF65-F5344CB8AC3E}">
        <p14:creationId xmlns:p14="http://schemas.microsoft.com/office/powerpoint/2010/main" val="232660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0" y="492047"/>
            <a:ext cx="6377940" cy="1293028"/>
          </a:xfrm>
        </p:spPr>
        <p:txBody>
          <a:bodyPr/>
          <a:lstStyle/>
          <a:p>
            <a:r>
              <a:rPr lang="en-US"/>
              <a:t>Register as a New User	</a:t>
            </a:r>
          </a:p>
        </p:txBody>
      </p:sp>
      <p:sp>
        <p:nvSpPr>
          <p:cNvPr id="3" name="Content Placeholder 2"/>
          <p:cNvSpPr>
            <a:spLocks noGrp="1"/>
          </p:cNvSpPr>
          <p:nvPr>
            <p:ph sz="half" idx="1"/>
          </p:nvPr>
        </p:nvSpPr>
        <p:spPr>
          <a:xfrm>
            <a:off x="191239" y="1529885"/>
            <a:ext cx="4466692" cy="549668"/>
          </a:xfrm>
        </p:spPr>
        <p:txBody>
          <a:bodyPr vert="horz" lIns="91440" tIns="45720" rIns="91440" bIns="45720" rtlCol="0" anchor="t">
            <a:noAutofit/>
          </a:bodyPr>
          <a:lstStyle/>
          <a:p>
            <a:r>
              <a:rPr lang="en-US" sz="2000">
                <a:latin typeface="Calibri"/>
                <a:cs typeface="Calibri"/>
              </a:rPr>
              <a:t>All required fields are shown with a </a:t>
            </a:r>
            <a:br>
              <a:rPr lang="en-US" sz="2000">
                <a:latin typeface="Calibri"/>
              </a:rPr>
            </a:br>
            <a:r>
              <a:rPr lang="en-US" sz="2000">
                <a:latin typeface="Calibri"/>
                <a:cs typeface="Calibri"/>
              </a:rPr>
              <a:t>red asterisk *</a:t>
            </a:r>
          </a:p>
        </p:txBody>
      </p:sp>
      <p:pic>
        <p:nvPicPr>
          <p:cNvPr id="14" name="Picture 13" descr="depicts Registration form for new users, highlights the Program Area of Interest as a field that should say FREE">
            <a:extLst>
              <a:ext uri="{FF2B5EF4-FFF2-40B4-BE49-F238E27FC236}">
                <a16:creationId xmlns:a16="http://schemas.microsoft.com/office/drawing/2014/main" id="{5E875B6A-E1F9-0CF4-269C-81D731BF0B9A}"/>
              </a:ext>
            </a:extLst>
          </p:cNvPr>
          <p:cNvPicPr>
            <a:picLocks noChangeAspect="1"/>
          </p:cNvPicPr>
          <p:nvPr/>
        </p:nvPicPr>
        <p:blipFill>
          <a:blip r:embed="rId3"/>
          <a:stretch>
            <a:fillRect/>
          </a:stretch>
        </p:blipFill>
        <p:spPr>
          <a:xfrm>
            <a:off x="191239" y="2206017"/>
            <a:ext cx="4598118" cy="3177154"/>
          </a:xfrm>
          <a:prstGeom prst="rect">
            <a:avLst/>
          </a:prstGeom>
          <a:ln>
            <a:solidFill>
              <a:schemeClr val="accent5"/>
            </a:solidFill>
          </a:ln>
        </p:spPr>
      </p:pic>
      <p:sp>
        <p:nvSpPr>
          <p:cNvPr id="5" name="Content Placeholder 4"/>
          <p:cNvSpPr>
            <a:spLocks noGrp="1"/>
          </p:cNvSpPr>
          <p:nvPr>
            <p:ph sz="half" idx="2"/>
          </p:nvPr>
        </p:nvSpPr>
        <p:spPr>
          <a:xfrm>
            <a:off x="4789356" y="1984440"/>
            <a:ext cx="4170779" cy="461790"/>
          </a:xfrm>
        </p:spPr>
        <p:txBody>
          <a:bodyPr vert="horz" lIns="91440" tIns="45720" rIns="91440" bIns="45720" rtlCol="0" anchor="t">
            <a:normAutofit fontScale="92500"/>
          </a:bodyPr>
          <a:lstStyle/>
          <a:p>
            <a:r>
              <a:rPr lang="en-US">
                <a:latin typeface="Calibri"/>
                <a:cs typeface="Calibri"/>
              </a:rPr>
              <a:t>Program Area of Interest is “FREE”</a:t>
            </a:r>
          </a:p>
          <a:p>
            <a:pPr marL="0" indent="0">
              <a:buNone/>
            </a:pPr>
            <a:endParaRPr lang="en-US" sz="2400"/>
          </a:p>
        </p:txBody>
      </p:sp>
      <p:pic>
        <p:nvPicPr>
          <p:cNvPr id="12" name="Picture 11" descr="depicts Organization Information form">
            <a:extLst>
              <a:ext uri="{FF2B5EF4-FFF2-40B4-BE49-F238E27FC236}">
                <a16:creationId xmlns:a16="http://schemas.microsoft.com/office/drawing/2014/main" id="{4FA4BFB3-99B9-C1A1-516E-49CD69E21EA6}"/>
              </a:ext>
            </a:extLst>
          </p:cNvPr>
          <p:cNvPicPr>
            <a:picLocks noChangeAspect="1"/>
          </p:cNvPicPr>
          <p:nvPr/>
        </p:nvPicPr>
        <p:blipFill>
          <a:blip r:embed="rId4"/>
          <a:stretch>
            <a:fillRect/>
          </a:stretch>
        </p:blipFill>
        <p:spPr>
          <a:xfrm>
            <a:off x="4657931" y="2446229"/>
            <a:ext cx="4385864" cy="3794458"/>
          </a:xfrm>
          <a:prstGeom prst="rect">
            <a:avLst/>
          </a:prstGeom>
          <a:ln>
            <a:solidFill>
              <a:schemeClr val="accent5"/>
            </a:solidFill>
          </a:ln>
        </p:spPr>
      </p:pic>
      <p:cxnSp>
        <p:nvCxnSpPr>
          <p:cNvPr id="8" name="Straight Arrow Connector 7">
            <a:extLst>
              <a:ext uri="{C183D7F6-B498-43B3-948B-1728B52AA6E4}">
                <adec:decorative xmlns:adec="http://schemas.microsoft.com/office/drawing/2017/decorative" val="1"/>
              </a:ext>
            </a:extLst>
          </p:cNvPr>
          <p:cNvCxnSpPr/>
          <p:nvPr/>
        </p:nvCxnSpPr>
        <p:spPr>
          <a:xfrm>
            <a:off x="452761" y="4435275"/>
            <a:ext cx="646661" cy="4668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6">
            <a:extLst>
              <a:ext uri="{FF2B5EF4-FFF2-40B4-BE49-F238E27FC236}">
                <a16:creationId xmlns:a16="http://schemas.microsoft.com/office/drawing/2014/main" id="{0B63A34A-7A25-D6C1-66BE-B778989DF7F1}"/>
              </a:ext>
            </a:extLst>
          </p:cNvPr>
          <p:cNvSpPr>
            <a:spLocks noGrp="1"/>
          </p:cNvSpPr>
          <p:nvPr>
            <p:ph type="sldNum" sz="quarter" idx="12"/>
          </p:nvPr>
        </p:nvSpPr>
        <p:spPr>
          <a:xfrm>
            <a:off x="6572250" y="6355845"/>
            <a:ext cx="1977390" cy="365125"/>
          </a:xfrm>
        </p:spPr>
        <p:txBody>
          <a:bodyPr/>
          <a:lstStyle/>
          <a:p>
            <a:fld id="{602FC458-F1F2-4988-9912-50B92EDCE080}" type="slidenum">
              <a:rPr lang="en-US" smtClean="0"/>
              <a:pPr/>
              <a:t>22</a:t>
            </a:fld>
            <a:endParaRPr lang="en-US"/>
          </a:p>
        </p:txBody>
      </p:sp>
    </p:spTree>
    <p:extLst>
      <p:ext uri="{BB962C8B-B14F-4D97-AF65-F5344CB8AC3E}">
        <p14:creationId xmlns:p14="http://schemas.microsoft.com/office/powerpoint/2010/main" val="3806905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Register as a New User</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a:latin typeface="+mj-lt"/>
                <a:cs typeface="Calibri"/>
              </a:rPr>
              <a:t>You will receive a confirmation of your registration stating an alert notification has been sent to your email address.</a:t>
            </a:r>
          </a:p>
          <a:p>
            <a:endParaRPr lang="en-US">
              <a:latin typeface="+mj-lt"/>
            </a:endParaRPr>
          </a:p>
          <a:p>
            <a:endParaRPr lang="en-US">
              <a:latin typeface="+mj-lt"/>
            </a:endParaRPr>
          </a:p>
        </p:txBody>
      </p:sp>
      <p:pic>
        <p:nvPicPr>
          <p:cNvPr id="4" name="graphics3" descr="depicts confirmation text that appears after submitting new user registration, &quot;A confirmation notice has been sent to your email address. After your registration is approved, you will receive an email notification with a link to log into WebGrants-Dulles Technology using your confirmed credentials. You may now return to the login screen,"/>
          <p:cNvPicPr/>
          <p:nvPr/>
        </p:nvPicPr>
        <p:blipFill>
          <a:blip r:embed="rId3">
            <a:lum/>
            <a:alphaModFix/>
          </a:blip>
          <a:srcRect/>
          <a:stretch>
            <a:fillRect/>
          </a:stretch>
        </p:blipFill>
        <p:spPr>
          <a:xfrm>
            <a:off x="646730" y="3296653"/>
            <a:ext cx="8040070" cy="1720599"/>
          </a:xfrm>
          <a:prstGeom prst="rect">
            <a:avLst/>
          </a:prstGeom>
          <a:ln>
            <a:solidFill>
              <a:schemeClr val="accent5"/>
            </a:solidFill>
          </a:ln>
        </p:spPr>
      </p:pic>
      <p:sp>
        <p:nvSpPr>
          <p:cNvPr id="6" name="Slide Number Placeholder 5">
            <a:extLst>
              <a:ext uri="{FF2B5EF4-FFF2-40B4-BE49-F238E27FC236}">
                <a16:creationId xmlns:a16="http://schemas.microsoft.com/office/drawing/2014/main" id="{F6D49580-814B-8DD4-FE18-4D033C120D27}"/>
              </a:ext>
            </a:extLst>
          </p:cNvPr>
          <p:cNvSpPr>
            <a:spLocks noGrp="1"/>
          </p:cNvSpPr>
          <p:nvPr>
            <p:ph type="sldNum" sz="quarter" idx="12"/>
          </p:nvPr>
        </p:nvSpPr>
        <p:spPr/>
        <p:txBody>
          <a:bodyPr/>
          <a:lstStyle/>
          <a:p>
            <a:fld id="{602FC458-F1F2-4988-9912-50B92EDCE080}" type="slidenum">
              <a:rPr lang="en-US" smtClean="0"/>
              <a:pPr/>
              <a:t>23</a:t>
            </a:fld>
            <a:endParaRPr lang="en-US"/>
          </a:p>
        </p:txBody>
      </p:sp>
    </p:spTree>
    <p:extLst>
      <p:ext uri="{BB962C8B-B14F-4D97-AF65-F5344CB8AC3E}">
        <p14:creationId xmlns:p14="http://schemas.microsoft.com/office/powerpoint/2010/main" val="1539615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1653" y="405785"/>
            <a:ext cx="6377940" cy="1293028"/>
          </a:xfrm>
        </p:spPr>
        <p:txBody>
          <a:bodyPr/>
          <a:lstStyle/>
          <a:p>
            <a:r>
              <a:rPr lang="en-US"/>
              <a:t>Register as a New User</a:t>
            </a:r>
          </a:p>
        </p:txBody>
      </p:sp>
      <p:graphicFrame>
        <p:nvGraphicFramePr>
          <p:cNvPr id="5" name="Content Placeholder 2" descr="infographic on new user registration process">
            <a:extLst>
              <a:ext uri="{FF2B5EF4-FFF2-40B4-BE49-F238E27FC236}">
                <a16:creationId xmlns:a16="http://schemas.microsoft.com/office/drawing/2014/main" id="{F69801C2-3421-ED14-EC91-3F78E45C4A7F}"/>
              </a:ext>
            </a:extLst>
          </p:cNvPr>
          <p:cNvGraphicFramePr>
            <a:graphicFrameLocks noGrp="1"/>
          </p:cNvGraphicFramePr>
          <p:nvPr>
            <p:ph idx="1"/>
            <p:extLst>
              <p:ext uri="{D42A27DB-BD31-4B8C-83A1-F6EECF244321}">
                <p14:modId xmlns:p14="http://schemas.microsoft.com/office/powerpoint/2010/main" val="988339091"/>
              </p:ext>
            </p:extLst>
          </p:nvPr>
        </p:nvGraphicFramePr>
        <p:xfrm>
          <a:off x="208547" y="1604197"/>
          <a:ext cx="8470232" cy="4489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73C4306-1953-8E9B-9759-C385FF511FB6}"/>
              </a:ext>
            </a:extLst>
          </p:cNvPr>
          <p:cNvSpPr>
            <a:spLocks noGrp="1"/>
          </p:cNvSpPr>
          <p:nvPr>
            <p:ph type="sldNum" sz="quarter" idx="12"/>
          </p:nvPr>
        </p:nvSpPr>
        <p:spPr/>
        <p:txBody>
          <a:bodyPr/>
          <a:lstStyle/>
          <a:p>
            <a:fld id="{602FC458-F1F2-4988-9912-50B92EDCE080}" type="slidenum">
              <a:rPr lang="en-US" smtClean="0"/>
              <a:pPr/>
              <a:t>24</a:t>
            </a:fld>
            <a:endParaRPr lang="en-US"/>
          </a:p>
        </p:txBody>
      </p:sp>
    </p:spTree>
    <p:extLst>
      <p:ext uri="{BB962C8B-B14F-4D97-AF65-F5344CB8AC3E}">
        <p14:creationId xmlns:p14="http://schemas.microsoft.com/office/powerpoint/2010/main" val="2178875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851978"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Content Placeholder 10" descr="Overhead of desk with monitor and chair">
            <a:extLst>
              <a:ext uri="{FF2B5EF4-FFF2-40B4-BE49-F238E27FC236}">
                <a16:creationId xmlns:a16="http://schemas.microsoft.com/office/drawing/2014/main" id="{A76072B8-0D08-2403-6CE3-A77AE7C2B24C}"/>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4622" r="17659" b="-1"/>
          <a:stretch/>
        </p:blipFill>
        <p:spPr>
          <a:xfrm>
            <a:off x="2186591" y="10"/>
            <a:ext cx="6957409"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p:spPr>
      </p:pic>
      <p:sp>
        <p:nvSpPr>
          <p:cNvPr id="2" name="Title 1">
            <a:extLst>
              <a:ext uri="{FF2B5EF4-FFF2-40B4-BE49-F238E27FC236}">
                <a16:creationId xmlns:a16="http://schemas.microsoft.com/office/drawing/2014/main" id="{061844D8-A990-87F2-478D-21FA2F8BE91A}"/>
              </a:ext>
            </a:extLst>
          </p:cNvPr>
          <p:cNvSpPr>
            <a:spLocks noGrp="1"/>
          </p:cNvSpPr>
          <p:nvPr>
            <p:ph type="title"/>
          </p:nvPr>
        </p:nvSpPr>
        <p:spPr>
          <a:xfrm>
            <a:off x="179445" y="2108876"/>
            <a:ext cx="2855585" cy="2640247"/>
          </a:xfrm>
        </p:spPr>
        <p:txBody>
          <a:bodyPr vert="horz" lIns="91440" tIns="45720" rIns="91440" bIns="45720" rtlCol="0" anchor="b">
            <a:normAutofit/>
          </a:bodyPr>
          <a:lstStyle/>
          <a:p>
            <a:pPr defTabSz="914400"/>
            <a:r>
              <a:rPr lang="en-US" sz="4000" b="1">
                <a:solidFill>
                  <a:srgbClr val="018550"/>
                </a:solidFill>
                <a:latin typeface="+mn-lt"/>
              </a:rPr>
              <a:t>Application Instructions</a:t>
            </a:r>
          </a:p>
        </p:txBody>
      </p:sp>
      <p:sp>
        <p:nvSpPr>
          <p:cNvPr id="4" name="Slide Number Placeholder 3">
            <a:extLst>
              <a:ext uri="{FF2B5EF4-FFF2-40B4-BE49-F238E27FC236}">
                <a16:creationId xmlns:a16="http://schemas.microsoft.com/office/drawing/2014/main" id="{A6686E26-FDED-DC61-8816-4FE4AA60BEC5}"/>
              </a:ext>
            </a:extLst>
          </p:cNvPr>
          <p:cNvSpPr>
            <a:spLocks noGrp="1"/>
          </p:cNvSpPr>
          <p:nvPr>
            <p:ph type="sldNum" sz="quarter" idx="12"/>
          </p:nvPr>
        </p:nvSpPr>
        <p:spPr/>
        <p:txBody>
          <a:bodyPr/>
          <a:lstStyle/>
          <a:p>
            <a:fld id="{602FC458-F1F2-4988-9912-50B92EDCE080}" type="slidenum">
              <a:rPr lang="en-US" smtClean="0"/>
              <a:pPr/>
              <a:t>25</a:t>
            </a:fld>
            <a:endParaRPr lang="en-US"/>
          </a:p>
        </p:txBody>
      </p:sp>
    </p:spTree>
    <p:extLst>
      <p:ext uri="{BB962C8B-B14F-4D97-AF65-F5344CB8AC3E}">
        <p14:creationId xmlns:p14="http://schemas.microsoft.com/office/powerpoint/2010/main" val="2043624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01" y="301839"/>
            <a:ext cx="8229600" cy="1042416"/>
          </a:xfrm>
        </p:spPr>
        <p:txBody>
          <a:bodyPr>
            <a:normAutofit/>
          </a:bodyPr>
          <a:lstStyle/>
          <a:p>
            <a:r>
              <a:rPr lang="en-US"/>
              <a:t>Find a Funding Opportunity</a:t>
            </a:r>
          </a:p>
        </p:txBody>
      </p:sp>
      <p:sp>
        <p:nvSpPr>
          <p:cNvPr id="3" name="Text Placeholder 2"/>
          <p:cNvSpPr>
            <a:spLocks noGrp="1"/>
          </p:cNvSpPr>
          <p:nvPr>
            <p:ph type="body" idx="1"/>
          </p:nvPr>
        </p:nvSpPr>
        <p:spPr>
          <a:xfrm>
            <a:off x="121343" y="879798"/>
            <a:ext cx="8890480" cy="1669247"/>
          </a:xfrm>
        </p:spPr>
        <p:txBody>
          <a:bodyPr>
            <a:normAutofit/>
          </a:bodyPr>
          <a:lstStyle/>
          <a:p>
            <a:r>
              <a:rPr lang="en-US" sz="2000">
                <a:latin typeface="Calibri"/>
                <a:ea typeface="Calibri Light"/>
                <a:cs typeface="Calibri Light"/>
              </a:rPr>
              <a:t>After logging in, select “Funding Opportunities” and then click on the opportunity for which you want to apply.</a:t>
            </a:r>
            <a:endParaRPr lang="en-US" sz="2000">
              <a:latin typeface="Calibri"/>
              <a:ea typeface="Calibri"/>
              <a:cs typeface="Calibri"/>
            </a:endParaRPr>
          </a:p>
          <a:p>
            <a:r>
              <a:rPr lang="en-US" sz="2000">
                <a:latin typeface="Calibri"/>
                <a:ea typeface="Calibri"/>
                <a:cs typeface="Calibri"/>
              </a:rPr>
              <a:t>#567166 - FY27 School Resource Officer Continuation Grants – </a:t>
            </a:r>
            <a:r>
              <a:rPr lang="en-US" sz="2000">
                <a:solidFill>
                  <a:schemeClr val="tx1">
                    <a:lumMod val="95000"/>
                    <a:lumOff val="5000"/>
                  </a:schemeClr>
                </a:solidFill>
                <a:latin typeface="Calibri"/>
                <a:ea typeface="Calibri"/>
                <a:cs typeface="Calibri"/>
              </a:rPr>
              <a:t>SRO</a:t>
            </a:r>
          </a:p>
          <a:p>
            <a:r>
              <a:rPr lang="en-US" sz="2000">
                <a:solidFill>
                  <a:schemeClr val="tx1">
                    <a:lumMod val="95000"/>
                    <a:lumOff val="5000"/>
                  </a:schemeClr>
                </a:solidFill>
                <a:latin typeface="Calibri"/>
                <a:ea typeface="Calibri"/>
                <a:cs typeface="Calibri"/>
              </a:rPr>
              <a:t>#567211 FY27 School Security Officer Continuation Grants - SSO</a:t>
            </a:r>
          </a:p>
        </p:txBody>
      </p:sp>
      <p:pic>
        <p:nvPicPr>
          <p:cNvPr id="8" name="Content Placeholder 7" descr="depicts Currently Posted Funding Opportunties section of OGMS, highlights left-hand navigation bar and program area (in the chart)"/>
          <p:cNvPicPr>
            <a:picLocks noGrp="1" noChangeAspect="1"/>
          </p:cNvPicPr>
          <p:nvPr>
            <p:ph sz="quarter" idx="4"/>
          </p:nvPr>
        </p:nvPicPr>
        <p:blipFill>
          <a:blip r:embed="rId3"/>
          <a:stretch>
            <a:fillRect/>
          </a:stretch>
        </p:blipFill>
        <p:spPr>
          <a:xfrm>
            <a:off x="916174" y="2615155"/>
            <a:ext cx="7300818" cy="3498691"/>
          </a:xfrm>
          <a:prstGeom prst="rect">
            <a:avLst/>
          </a:prstGeom>
          <a:ln>
            <a:solidFill>
              <a:schemeClr val="accent5"/>
            </a:solidFill>
          </a:ln>
        </p:spPr>
      </p:pic>
      <p:cxnSp>
        <p:nvCxnSpPr>
          <p:cNvPr id="10" name="Straight Arrow Connector 9">
            <a:extLst>
              <a:ext uri="{C183D7F6-B498-43B3-948B-1728B52AA6E4}">
                <adec:decorative xmlns:adec="http://schemas.microsoft.com/office/drawing/2017/decorative" val="1"/>
              </a:ext>
            </a:extLst>
          </p:cNvPr>
          <p:cNvCxnSpPr/>
          <p:nvPr/>
        </p:nvCxnSpPr>
        <p:spPr>
          <a:xfrm>
            <a:off x="822960" y="3011640"/>
            <a:ext cx="914400" cy="9144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C183D7F6-B498-43B3-948B-1728B52AA6E4}">
                <adec:decorative xmlns:adec="http://schemas.microsoft.com/office/drawing/2017/decorative" val="1"/>
              </a:ext>
            </a:extLst>
          </p:cNvPr>
          <p:cNvCxnSpPr/>
          <p:nvPr/>
        </p:nvCxnSpPr>
        <p:spPr>
          <a:xfrm flipH="1">
            <a:off x="6942876" y="4303280"/>
            <a:ext cx="766916" cy="7816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7D944A1-6808-6DEC-A3A9-2800346B4788}"/>
              </a:ext>
            </a:extLst>
          </p:cNvPr>
          <p:cNvSpPr>
            <a:spLocks noGrp="1"/>
          </p:cNvSpPr>
          <p:nvPr>
            <p:ph type="sldNum" sz="quarter" idx="12"/>
          </p:nvPr>
        </p:nvSpPr>
        <p:spPr/>
        <p:txBody>
          <a:bodyPr/>
          <a:lstStyle/>
          <a:p>
            <a:fld id="{602FC458-F1F2-4988-9912-50B92EDCE080}" type="slidenum">
              <a:rPr lang="en-US" smtClean="0"/>
              <a:t>26</a:t>
            </a:fld>
            <a:endParaRPr lang="en-US"/>
          </a:p>
        </p:txBody>
      </p:sp>
    </p:spTree>
    <p:extLst>
      <p:ext uri="{BB962C8B-B14F-4D97-AF65-F5344CB8AC3E}">
        <p14:creationId xmlns:p14="http://schemas.microsoft.com/office/powerpoint/2010/main" val="212237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724" y="536856"/>
            <a:ext cx="6377940" cy="1293028"/>
          </a:xfrm>
        </p:spPr>
        <p:txBody>
          <a:bodyPr/>
          <a:lstStyle/>
          <a:p>
            <a:r>
              <a:rPr lang="en-US"/>
              <a:t>Funding Opportunity</a:t>
            </a:r>
          </a:p>
        </p:txBody>
      </p:sp>
      <p:sp>
        <p:nvSpPr>
          <p:cNvPr id="7" name="Content Placeholder 6"/>
          <p:cNvSpPr>
            <a:spLocks noGrp="1"/>
          </p:cNvSpPr>
          <p:nvPr>
            <p:ph idx="1"/>
          </p:nvPr>
        </p:nvSpPr>
        <p:spPr>
          <a:xfrm>
            <a:off x="477819" y="1611161"/>
            <a:ext cx="7955280" cy="1361057"/>
          </a:xfrm>
        </p:spPr>
        <p:txBody>
          <a:bodyPr vert="horz" lIns="91440" tIns="45720" rIns="91440" bIns="45720" rtlCol="0" anchor="t">
            <a:normAutofit/>
          </a:bodyPr>
          <a:lstStyle/>
          <a:p>
            <a:r>
              <a:rPr lang="en-US" sz="2000">
                <a:latin typeface="Calibri"/>
                <a:cs typeface="Calibri"/>
              </a:rPr>
              <a:t>In the Funding Opportunity, “Current Applications” shows any previously created applications for this opportunity.</a:t>
            </a:r>
          </a:p>
          <a:p>
            <a:r>
              <a:rPr lang="en-US" sz="2000">
                <a:latin typeface="Calibri"/>
                <a:cs typeface="Calibri"/>
              </a:rPr>
              <a:t>The Status column shows if an application has been submitted or is still in the editing phase.</a:t>
            </a:r>
            <a:endParaRPr lang="en-US"/>
          </a:p>
        </p:txBody>
      </p:sp>
      <p:pic>
        <p:nvPicPr>
          <p:cNvPr id="11" name="Picture 10" descr="depicts current applications section, a table with 4 columns for ID, Application Title, Organization, Status"/>
          <p:cNvPicPr>
            <a:picLocks noChangeAspect="1"/>
          </p:cNvPicPr>
          <p:nvPr/>
        </p:nvPicPr>
        <p:blipFill>
          <a:blip r:embed="rId3"/>
          <a:stretch>
            <a:fillRect/>
          </a:stretch>
        </p:blipFill>
        <p:spPr>
          <a:xfrm>
            <a:off x="273008" y="3267276"/>
            <a:ext cx="8597984" cy="2505334"/>
          </a:xfrm>
          <a:prstGeom prst="rect">
            <a:avLst/>
          </a:prstGeom>
          <a:ln>
            <a:solidFill>
              <a:schemeClr val="accent5"/>
            </a:solidFill>
          </a:ln>
        </p:spPr>
      </p:pic>
      <p:cxnSp>
        <p:nvCxnSpPr>
          <p:cNvPr id="13" name="Straight Arrow Connector 12" descr="highlights the status section of Current Applications"/>
          <p:cNvCxnSpPr/>
          <p:nvPr/>
        </p:nvCxnSpPr>
        <p:spPr>
          <a:xfrm>
            <a:off x="7250602" y="4242135"/>
            <a:ext cx="914400" cy="9144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0059FC3-6EA0-2EC8-D087-599DC748C567}"/>
              </a:ext>
            </a:extLst>
          </p:cNvPr>
          <p:cNvSpPr>
            <a:spLocks noGrp="1"/>
          </p:cNvSpPr>
          <p:nvPr>
            <p:ph type="sldNum" sz="quarter" idx="12"/>
          </p:nvPr>
        </p:nvSpPr>
        <p:spPr/>
        <p:txBody>
          <a:bodyPr/>
          <a:lstStyle/>
          <a:p>
            <a:fld id="{602FC458-F1F2-4988-9912-50B92EDCE080}" type="slidenum">
              <a:rPr lang="en-US" smtClean="0"/>
              <a:pPr/>
              <a:t>27</a:t>
            </a:fld>
            <a:endParaRPr lang="en-US"/>
          </a:p>
        </p:txBody>
      </p:sp>
    </p:spTree>
    <p:extLst>
      <p:ext uri="{BB962C8B-B14F-4D97-AF65-F5344CB8AC3E}">
        <p14:creationId xmlns:p14="http://schemas.microsoft.com/office/powerpoint/2010/main" val="4054307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0894" y="114326"/>
            <a:ext cx="6457950" cy="1293028"/>
          </a:xfrm>
        </p:spPr>
        <p:txBody>
          <a:bodyPr>
            <a:normAutofit/>
          </a:bodyPr>
          <a:lstStyle/>
          <a:p>
            <a:r>
              <a:rPr lang="en-US"/>
              <a:t>Funding Opportunity</a:t>
            </a:r>
          </a:p>
        </p:txBody>
      </p:sp>
      <p:sp>
        <p:nvSpPr>
          <p:cNvPr id="41" name="TextBox 40">
            <a:extLst>
              <a:ext uri="{FF2B5EF4-FFF2-40B4-BE49-F238E27FC236}">
                <a16:creationId xmlns:a16="http://schemas.microsoft.com/office/drawing/2014/main" id="{E78077BF-B5C8-2396-FF8D-1F7CA68B623A}"/>
              </a:ext>
            </a:extLst>
          </p:cNvPr>
          <p:cNvSpPr txBox="1"/>
          <p:nvPr/>
        </p:nvSpPr>
        <p:spPr>
          <a:xfrm>
            <a:off x="408561" y="1140834"/>
            <a:ext cx="812872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libri"/>
                <a:cs typeface="Calibri"/>
              </a:rPr>
              <a:t>After clicking on the funding opportunity, the grant Description includes:</a:t>
            </a:r>
            <a:endParaRPr lang="en-US" sz="2000">
              <a:latin typeface="Calibri"/>
              <a:ea typeface="Calibri"/>
              <a:cs typeface="Calibri"/>
            </a:endParaRPr>
          </a:p>
          <a:p>
            <a:pPr marL="742950" lvl="1" indent="-285750">
              <a:buFont typeface="Arial"/>
              <a:buChar char="•"/>
            </a:pPr>
            <a:r>
              <a:rPr lang="en-US" sz="2000">
                <a:latin typeface="Calibri"/>
                <a:cs typeface="Calibri"/>
              </a:rPr>
              <a:t>Introduction</a:t>
            </a:r>
            <a:endParaRPr lang="en-US" sz="2000">
              <a:latin typeface="Calibri"/>
              <a:ea typeface="Calibri"/>
              <a:cs typeface="Calibri"/>
            </a:endParaRPr>
          </a:p>
          <a:p>
            <a:pPr marL="742950" lvl="1" indent="-285750">
              <a:buFont typeface="Arial"/>
              <a:buChar char="•"/>
            </a:pPr>
            <a:r>
              <a:rPr lang="en-US" sz="2000">
                <a:latin typeface="Calibri"/>
                <a:cs typeface="Calibri"/>
              </a:rPr>
              <a:t>Eligibility</a:t>
            </a:r>
            <a:endParaRPr lang="en-US" sz="2000">
              <a:latin typeface="Calibri"/>
              <a:ea typeface="Calibri"/>
              <a:cs typeface="Calibri"/>
            </a:endParaRPr>
          </a:p>
          <a:p>
            <a:pPr marL="742950" lvl="1" indent="-285750">
              <a:buFont typeface="Arial"/>
              <a:buChar char="•"/>
            </a:pPr>
            <a:r>
              <a:rPr lang="en-US" sz="2000">
                <a:latin typeface="Calibri"/>
                <a:cs typeface="Calibri"/>
              </a:rPr>
              <a:t>Grant Application Deadline</a:t>
            </a:r>
            <a:endParaRPr lang="en-US" sz="2000">
              <a:latin typeface="Calibri"/>
              <a:ea typeface="Calibri"/>
              <a:cs typeface="Calibri"/>
            </a:endParaRPr>
          </a:p>
          <a:p>
            <a:pPr marL="742950" lvl="1" indent="-285750">
              <a:buFont typeface="Arial"/>
              <a:buChar char="•"/>
            </a:pPr>
            <a:r>
              <a:rPr lang="en-US" sz="2000">
                <a:latin typeface="Calibri"/>
                <a:cs typeface="Calibri"/>
              </a:rPr>
              <a:t>Amount Available</a:t>
            </a:r>
            <a:endParaRPr lang="en-US" sz="2000">
              <a:latin typeface="Calibri"/>
              <a:ea typeface="Calibri"/>
              <a:cs typeface="Calibri"/>
            </a:endParaRPr>
          </a:p>
          <a:p>
            <a:pPr marL="742950" lvl="1" indent="-285750">
              <a:buFont typeface="Arial"/>
              <a:buChar char="•"/>
            </a:pPr>
            <a:r>
              <a:rPr lang="en-US" sz="2000">
                <a:latin typeface="Calibri"/>
                <a:cs typeface="Calibri"/>
              </a:rPr>
              <a:t>Priorities for New Applications</a:t>
            </a:r>
            <a:endParaRPr lang="en-US" sz="2000">
              <a:latin typeface="Calibri"/>
              <a:ea typeface="Calibri"/>
              <a:cs typeface="Calibri"/>
            </a:endParaRPr>
          </a:p>
          <a:p>
            <a:pPr marL="742950" lvl="1" indent="-285750">
              <a:buFont typeface="Arial"/>
              <a:buChar char="•"/>
            </a:pPr>
            <a:r>
              <a:rPr lang="en-US" sz="2000">
                <a:latin typeface="Calibri"/>
                <a:cs typeface="Calibri"/>
              </a:rPr>
              <a:t>Grant Period</a:t>
            </a:r>
            <a:endParaRPr lang="en-US" sz="2000">
              <a:latin typeface="Calibri"/>
              <a:ea typeface="Calibri"/>
              <a:cs typeface="Calibri"/>
            </a:endParaRPr>
          </a:p>
          <a:p>
            <a:pPr marL="742950" lvl="1" indent="-285750">
              <a:buFont typeface="Arial"/>
              <a:buChar char="•"/>
            </a:pPr>
            <a:r>
              <a:rPr lang="en-US" sz="2000">
                <a:latin typeface="Calibri"/>
                <a:cs typeface="Calibri"/>
              </a:rPr>
              <a:t>Match Requirements</a:t>
            </a:r>
            <a:endParaRPr lang="en-US" sz="2000">
              <a:latin typeface="Calibri"/>
              <a:ea typeface="Calibri"/>
              <a:cs typeface="Calibri"/>
            </a:endParaRPr>
          </a:p>
        </p:txBody>
      </p:sp>
      <p:sp>
        <p:nvSpPr>
          <p:cNvPr id="6" name="TextBox 5">
            <a:extLst>
              <a:ext uri="{FF2B5EF4-FFF2-40B4-BE49-F238E27FC236}">
                <a16:creationId xmlns:a16="http://schemas.microsoft.com/office/drawing/2014/main" id="{321D8180-BB81-4A40-061C-9F69C45D2BAD}"/>
              </a:ext>
            </a:extLst>
          </p:cNvPr>
          <p:cNvSpPr txBox="1"/>
          <p:nvPr/>
        </p:nvSpPr>
        <p:spPr>
          <a:xfrm>
            <a:off x="408561" y="4034851"/>
            <a:ext cx="356106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libri"/>
                <a:ea typeface="Calibri"/>
                <a:cs typeface="Calibri"/>
              </a:rPr>
              <a:t>At the bottom of the page,</a:t>
            </a:r>
            <a:r>
              <a:rPr lang="en-US" sz="2000" b="1">
                <a:latin typeface="Calibri"/>
                <a:ea typeface="Calibri"/>
                <a:cs typeface="Calibri"/>
              </a:rPr>
              <a:t> Attachments</a:t>
            </a:r>
            <a:r>
              <a:rPr lang="en-US" sz="2000">
                <a:latin typeface="Calibri"/>
                <a:ea typeface="Calibri"/>
                <a:cs typeface="Calibri"/>
              </a:rPr>
              <a:t> and </a:t>
            </a:r>
            <a:r>
              <a:rPr lang="en-US" sz="2000" b="1">
                <a:latin typeface="Calibri"/>
                <a:ea typeface="Calibri"/>
                <a:cs typeface="Calibri"/>
              </a:rPr>
              <a:t>Website</a:t>
            </a:r>
          </a:p>
          <a:p>
            <a:r>
              <a:rPr lang="en-US" sz="2000" b="1">
                <a:latin typeface="Calibri"/>
                <a:ea typeface="Calibri"/>
                <a:cs typeface="Calibri"/>
              </a:rPr>
              <a:t>Links </a:t>
            </a:r>
            <a:r>
              <a:rPr lang="en-US" sz="2000">
                <a:latin typeface="Calibri"/>
                <a:ea typeface="Calibri"/>
                <a:cs typeface="Calibri"/>
              </a:rPr>
              <a:t>shows documents or website addresses that will assist you with completing the application. </a:t>
            </a:r>
            <a:endParaRPr lang="en-US" sz="2000">
              <a:ea typeface="Calibri Light"/>
              <a:cs typeface="Calibri Light"/>
            </a:endParaRPr>
          </a:p>
        </p:txBody>
      </p:sp>
      <p:pic>
        <p:nvPicPr>
          <p:cNvPr id="5" name="Picture 4" descr="depicts attachments field of application, resources will appear below description&#10;&#10;depicts website links field. clickable resources will appear under Link">
            <a:extLst>
              <a:ext uri="{FF2B5EF4-FFF2-40B4-BE49-F238E27FC236}">
                <a16:creationId xmlns:a16="http://schemas.microsoft.com/office/drawing/2014/main" id="{583CF03E-5A8F-4664-FAF0-A1827D732899}"/>
              </a:ext>
            </a:extLst>
          </p:cNvPr>
          <p:cNvPicPr>
            <a:picLocks noChangeAspect="1"/>
          </p:cNvPicPr>
          <p:nvPr/>
        </p:nvPicPr>
        <p:blipFill>
          <a:blip r:embed="rId3"/>
          <a:stretch>
            <a:fillRect/>
          </a:stretch>
        </p:blipFill>
        <p:spPr>
          <a:xfrm>
            <a:off x="4050046" y="3969762"/>
            <a:ext cx="4864806" cy="2142679"/>
          </a:xfrm>
          <a:prstGeom prst="rect">
            <a:avLst/>
          </a:prstGeom>
          <a:ln>
            <a:solidFill>
              <a:schemeClr val="accent5"/>
            </a:solidFill>
          </a:ln>
        </p:spPr>
      </p:pic>
      <p:sp>
        <p:nvSpPr>
          <p:cNvPr id="4" name="Slide Number Placeholder 3">
            <a:extLst>
              <a:ext uri="{FF2B5EF4-FFF2-40B4-BE49-F238E27FC236}">
                <a16:creationId xmlns:a16="http://schemas.microsoft.com/office/drawing/2014/main" id="{A85A0435-D891-8AE4-A382-0D5B516A5241}"/>
              </a:ext>
            </a:extLst>
          </p:cNvPr>
          <p:cNvSpPr>
            <a:spLocks noGrp="1"/>
          </p:cNvSpPr>
          <p:nvPr>
            <p:ph type="sldNum" sz="quarter" idx="12"/>
          </p:nvPr>
        </p:nvSpPr>
        <p:spPr/>
        <p:txBody>
          <a:bodyPr/>
          <a:lstStyle/>
          <a:p>
            <a:fld id="{602FC458-F1F2-4988-9912-50B92EDCE080}" type="slidenum">
              <a:rPr lang="en-US" smtClean="0"/>
              <a:pPr/>
              <a:t>28</a:t>
            </a:fld>
            <a:endParaRPr lang="en-US"/>
          </a:p>
        </p:txBody>
      </p:sp>
    </p:spTree>
    <p:extLst>
      <p:ext uri="{BB962C8B-B14F-4D97-AF65-F5344CB8AC3E}">
        <p14:creationId xmlns:p14="http://schemas.microsoft.com/office/powerpoint/2010/main" val="1756743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21748" y="428515"/>
            <a:ext cx="6457950" cy="1293028"/>
          </a:xfrm>
        </p:spPr>
        <p:txBody>
          <a:bodyPr>
            <a:normAutofit/>
          </a:bodyPr>
          <a:lstStyle/>
          <a:p>
            <a:r>
              <a:rPr lang="en-US"/>
              <a:t>Start an Application	</a:t>
            </a:r>
          </a:p>
        </p:txBody>
      </p:sp>
      <p:pic>
        <p:nvPicPr>
          <p:cNvPr id="4" name="Picture 3" descr="depicts top right of Funding Opportunity Details, blue Ask a Question button next to Green Start New Application button"/>
          <p:cNvPicPr>
            <a:picLocks noChangeAspect="1"/>
          </p:cNvPicPr>
          <p:nvPr/>
        </p:nvPicPr>
        <p:blipFill rotWithShape="1">
          <a:blip r:embed="rId3"/>
          <a:srcRect l="30060" b="14679"/>
          <a:stretch/>
        </p:blipFill>
        <p:spPr>
          <a:xfrm>
            <a:off x="178492" y="2395418"/>
            <a:ext cx="3557017" cy="943781"/>
          </a:xfrm>
          <a:prstGeom prst="rect">
            <a:avLst/>
          </a:prstGeom>
          <a:ln>
            <a:solidFill>
              <a:schemeClr val="accent5"/>
            </a:solidFill>
          </a:ln>
        </p:spPr>
      </p:pic>
      <p:sp>
        <p:nvSpPr>
          <p:cNvPr id="3" name="Content Placeholder 2"/>
          <p:cNvSpPr>
            <a:spLocks noGrp="1"/>
          </p:cNvSpPr>
          <p:nvPr>
            <p:ph idx="1"/>
          </p:nvPr>
        </p:nvSpPr>
        <p:spPr>
          <a:xfrm>
            <a:off x="4007182" y="2194560"/>
            <a:ext cx="4622468" cy="4024125"/>
          </a:xfrm>
        </p:spPr>
        <p:txBody>
          <a:bodyPr vert="horz" lIns="91440" tIns="45720" rIns="91440" bIns="45720" rtlCol="0" anchor="t">
            <a:normAutofit/>
          </a:bodyPr>
          <a:lstStyle/>
          <a:p>
            <a:r>
              <a:rPr lang="en-US" b="1">
                <a:latin typeface="Calibri"/>
                <a:cs typeface="Calibri"/>
              </a:rPr>
              <a:t>Ask a Question: </a:t>
            </a:r>
            <a:r>
              <a:rPr lang="en-US">
                <a:latin typeface="Calibri"/>
                <a:cs typeface="Calibri"/>
              </a:rPr>
              <a:t>If this appears at the top right of the Funding Opportunity Details, you can ask questions that will appear at the bottom of the funding opportunity (FO) for other applicants.</a:t>
            </a:r>
          </a:p>
          <a:p>
            <a:r>
              <a:rPr lang="en-US" b="1">
                <a:latin typeface="Calibri"/>
                <a:cs typeface="Calibri"/>
              </a:rPr>
              <a:t>Start New Application:</a:t>
            </a:r>
            <a:r>
              <a:rPr lang="en-US">
                <a:latin typeface="Calibri"/>
                <a:cs typeface="Calibri"/>
              </a:rPr>
              <a:t> Click to create a new application. You must go through the Wizard before the application can be saved. Once saved, you can go back anytime to edit.</a:t>
            </a:r>
            <a:endParaRPr lang="en-US">
              <a:latin typeface="Calibri"/>
              <a:ea typeface="Calibri"/>
              <a:cs typeface="Calibri"/>
            </a:endParaRPr>
          </a:p>
        </p:txBody>
      </p:sp>
      <p:sp>
        <p:nvSpPr>
          <p:cNvPr id="6" name="Slide Number Placeholder 5">
            <a:extLst>
              <a:ext uri="{FF2B5EF4-FFF2-40B4-BE49-F238E27FC236}">
                <a16:creationId xmlns:a16="http://schemas.microsoft.com/office/drawing/2014/main" id="{157FD310-A178-CB13-D2EA-E4361C2B8740}"/>
              </a:ext>
            </a:extLst>
          </p:cNvPr>
          <p:cNvSpPr>
            <a:spLocks noGrp="1"/>
          </p:cNvSpPr>
          <p:nvPr>
            <p:ph type="sldNum" sz="quarter" idx="12"/>
          </p:nvPr>
        </p:nvSpPr>
        <p:spPr/>
        <p:txBody>
          <a:bodyPr/>
          <a:lstStyle/>
          <a:p>
            <a:fld id="{602FC458-F1F2-4988-9912-50B92EDCE080}" type="slidenum">
              <a:rPr lang="en-US" smtClean="0"/>
              <a:pPr/>
              <a:t>29</a:t>
            </a:fld>
            <a:endParaRPr lang="en-US"/>
          </a:p>
        </p:txBody>
      </p:sp>
    </p:spTree>
    <p:extLst>
      <p:ext uri="{BB962C8B-B14F-4D97-AF65-F5344CB8AC3E}">
        <p14:creationId xmlns:p14="http://schemas.microsoft.com/office/powerpoint/2010/main" val="3646003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4221" y="268300"/>
            <a:ext cx="6377940" cy="1293028"/>
          </a:xfrm>
        </p:spPr>
        <p:txBody>
          <a:bodyPr/>
          <a:lstStyle/>
          <a:p>
            <a:r>
              <a:rPr lang="en-US"/>
              <a:t>FY27 Reminders</a:t>
            </a:r>
          </a:p>
        </p:txBody>
      </p:sp>
      <p:graphicFrame>
        <p:nvGraphicFramePr>
          <p:cNvPr id="3" name="Table 2">
            <a:extLst>
              <a:ext uri="{FF2B5EF4-FFF2-40B4-BE49-F238E27FC236}">
                <a16:creationId xmlns:a16="http://schemas.microsoft.com/office/drawing/2014/main" id="{890FF572-7CBD-7E09-5844-99A0E8FFFEF9}"/>
              </a:ext>
            </a:extLst>
          </p:cNvPr>
          <p:cNvGraphicFramePr>
            <a:graphicFrameLocks noGrp="1"/>
          </p:cNvGraphicFramePr>
          <p:nvPr>
            <p:extLst>
              <p:ext uri="{D42A27DB-BD31-4B8C-83A1-F6EECF244321}">
                <p14:modId xmlns:p14="http://schemas.microsoft.com/office/powerpoint/2010/main" val="4069759289"/>
              </p:ext>
            </p:extLst>
          </p:nvPr>
        </p:nvGraphicFramePr>
        <p:xfrm>
          <a:off x="640080" y="1556604"/>
          <a:ext cx="7863840" cy="1829738"/>
        </p:xfrm>
        <a:graphic>
          <a:graphicData uri="http://schemas.openxmlformats.org/drawingml/2006/table">
            <a:tbl>
              <a:tblPr firstRow="1" bandRow="1">
                <a:tableStyleId>{C4B1156A-380E-4F78-BDF5-A606A8083BF9}</a:tableStyleId>
              </a:tblPr>
              <a:tblGrid>
                <a:gridCol w="7863840">
                  <a:extLst>
                    <a:ext uri="{9D8B030D-6E8A-4147-A177-3AD203B41FA5}">
                      <a16:colId xmlns:a16="http://schemas.microsoft.com/office/drawing/2014/main" val="4172219294"/>
                    </a:ext>
                  </a:extLst>
                </a:gridCol>
              </a:tblGrid>
              <a:tr h="488618">
                <a:tc>
                  <a:txBody>
                    <a:bodyPr/>
                    <a:lstStyle/>
                    <a:p>
                      <a:pPr marL="342900" lvl="0" indent="-342900">
                        <a:buFont typeface="Arial"/>
                        <a:buChar char="•"/>
                      </a:pPr>
                      <a:r>
                        <a:rPr lang="en-US" sz="1900" b="0" i="0" u="none" strike="noStrike" noProof="0">
                          <a:solidFill>
                            <a:schemeClr val="tx1"/>
                          </a:solidFill>
                          <a:latin typeface="Calibri"/>
                        </a:rPr>
                        <a:t>Applications are for continuation grants only, for up to four years.</a:t>
                      </a:r>
                      <a:endParaRPr lang="en-US" sz="1900" b="0" i="0" u="none" strike="noStrike" kern="1200" noProof="0">
                        <a:solidFill>
                          <a:schemeClr val="tx1"/>
                        </a:solidFill>
                        <a:effectLst/>
                        <a:latin typeface="Calibri"/>
                        <a:ea typeface="+mn-ea"/>
                        <a:cs typeface="+mn-cs"/>
                      </a:endParaRPr>
                    </a:p>
                  </a:txBody>
                  <a:tcPr anchor="ctr"/>
                </a:tc>
                <a:extLst>
                  <a:ext uri="{0D108BD9-81ED-4DB2-BD59-A6C34878D82A}">
                    <a16:rowId xmlns:a16="http://schemas.microsoft.com/office/drawing/2014/main" val="3224245093"/>
                  </a:ext>
                </a:extLst>
              </a:tr>
              <a:tr h="667382">
                <a:tc>
                  <a:txBody>
                    <a:bodyPr/>
                    <a:lstStyle/>
                    <a:p>
                      <a:pPr marL="342900" lvl="0" indent="-342900">
                        <a:buFont typeface="Arial"/>
                        <a:buChar char="•"/>
                      </a:pPr>
                      <a:r>
                        <a:rPr lang="en-US" sz="1900" b="0" i="0" u="none" strike="noStrike" noProof="0">
                          <a:solidFill>
                            <a:schemeClr val="tx1"/>
                          </a:solidFill>
                          <a:latin typeface="Calibri"/>
                        </a:rPr>
                        <a:t>Applications must be submitted under the </a:t>
                      </a:r>
                      <a:r>
                        <a:rPr lang="en-US" sz="1900" b="1" i="0" u="none" strike="noStrike" noProof="0">
                          <a:solidFill>
                            <a:schemeClr val="tx1"/>
                          </a:solidFill>
                          <a:latin typeface="Calibri"/>
                        </a:rPr>
                        <a:t>locality’s</a:t>
                      </a:r>
                      <a:r>
                        <a:rPr lang="en-US" sz="1900" b="0" i="0" u="none" strike="noStrike" noProof="0">
                          <a:solidFill>
                            <a:schemeClr val="tx1"/>
                          </a:solidFill>
                          <a:latin typeface="Calibri"/>
                        </a:rPr>
                        <a:t> registration in OGMS, not the school division’s.</a:t>
                      </a:r>
                      <a:endParaRPr lang="en-US">
                        <a:solidFill>
                          <a:schemeClr val="tx1"/>
                        </a:solidFill>
                      </a:endParaRPr>
                    </a:p>
                  </a:txBody>
                  <a:tcPr/>
                </a:tc>
                <a:extLst>
                  <a:ext uri="{0D108BD9-81ED-4DB2-BD59-A6C34878D82A}">
                    <a16:rowId xmlns:a16="http://schemas.microsoft.com/office/drawing/2014/main" val="1255580380"/>
                  </a:ext>
                </a:extLst>
              </a:tr>
              <a:tr h="370840">
                <a:tc>
                  <a:txBody>
                    <a:bodyPr/>
                    <a:lstStyle/>
                    <a:p>
                      <a:pPr marL="342900" lvl="0" indent="-342900">
                        <a:buFont typeface="Arial"/>
                        <a:buChar char="•"/>
                      </a:pPr>
                      <a:r>
                        <a:rPr lang="en-US" sz="1900" b="0" i="0" u="none" strike="noStrike" noProof="0">
                          <a:solidFill>
                            <a:schemeClr val="tx1"/>
                          </a:solidFill>
                          <a:latin typeface="Calibri"/>
                        </a:rPr>
                        <a:t>SSOs and SROs must comply with training requirements within 60 days of serving in a school building.</a:t>
                      </a:r>
                      <a:endParaRPr lang="en-US">
                        <a:solidFill>
                          <a:schemeClr val="tx1"/>
                        </a:solidFill>
                      </a:endParaRPr>
                    </a:p>
                  </a:txBody>
                  <a:tcPr/>
                </a:tc>
                <a:extLst>
                  <a:ext uri="{0D108BD9-81ED-4DB2-BD59-A6C34878D82A}">
                    <a16:rowId xmlns:a16="http://schemas.microsoft.com/office/drawing/2014/main" val="4217668508"/>
                  </a:ext>
                </a:extLst>
              </a:tr>
            </a:tbl>
          </a:graphicData>
        </a:graphic>
      </p:graphicFrame>
      <p:graphicFrame>
        <p:nvGraphicFramePr>
          <p:cNvPr id="8" name="Table 7">
            <a:extLst>
              <a:ext uri="{FF2B5EF4-FFF2-40B4-BE49-F238E27FC236}">
                <a16:creationId xmlns:a16="http://schemas.microsoft.com/office/drawing/2014/main" id="{442A6240-C196-3858-80FC-CCE551F6A6A3}"/>
              </a:ext>
            </a:extLst>
          </p:cNvPr>
          <p:cNvGraphicFramePr>
            <a:graphicFrameLocks noGrp="1"/>
          </p:cNvGraphicFramePr>
          <p:nvPr>
            <p:extLst>
              <p:ext uri="{D42A27DB-BD31-4B8C-83A1-F6EECF244321}">
                <p14:modId xmlns:p14="http://schemas.microsoft.com/office/powerpoint/2010/main" val="1107072342"/>
              </p:ext>
            </p:extLst>
          </p:nvPr>
        </p:nvGraphicFramePr>
        <p:xfrm>
          <a:off x="640080" y="3658424"/>
          <a:ext cx="7863840" cy="1766973"/>
        </p:xfrm>
        <a:graphic>
          <a:graphicData uri="http://schemas.openxmlformats.org/drawingml/2006/table">
            <a:tbl>
              <a:tblPr firstRow="1" bandRow="1">
                <a:tableStyleId>{C4B1156A-380E-4F78-BDF5-A606A8083BF9}</a:tableStyleId>
              </a:tblPr>
              <a:tblGrid>
                <a:gridCol w="7863840">
                  <a:extLst>
                    <a:ext uri="{9D8B030D-6E8A-4147-A177-3AD203B41FA5}">
                      <a16:colId xmlns:a16="http://schemas.microsoft.com/office/drawing/2014/main" val="3898846253"/>
                    </a:ext>
                  </a:extLst>
                </a:gridCol>
              </a:tblGrid>
              <a:tr h="512454">
                <a:tc>
                  <a:txBody>
                    <a:bodyPr/>
                    <a:lstStyle/>
                    <a:p>
                      <a:pPr marL="342900" lvl="0" indent="-342900">
                        <a:buFont typeface="Arial"/>
                        <a:buChar char="•"/>
                      </a:pPr>
                      <a:r>
                        <a:rPr lang="en-US" sz="1900" b="1" i="0" u="none" strike="noStrike" noProof="0">
                          <a:solidFill>
                            <a:schemeClr val="tx1"/>
                          </a:solidFill>
                          <a:latin typeface="Calibri"/>
                        </a:rPr>
                        <a:t>SRO</a:t>
                      </a:r>
                      <a:r>
                        <a:rPr lang="en-US" sz="1900" b="0" i="0" u="none" strike="noStrike" noProof="0">
                          <a:solidFill>
                            <a:schemeClr val="tx1"/>
                          </a:solidFill>
                          <a:latin typeface="Calibri"/>
                        </a:rPr>
                        <a:t>: TRACER Complete Historical Record (CHR) is required.</a:t>
                      </a:r>
                      <a:endParaRPr lang="en-US" sz="1900">
                        <a:solidFill>
                          <a:schemeClr val="tx1"/>
                        </a:solidFill>
                      </a:endParaRPr>
                    </a:p>
                  </a:txBody>
                  <a:tcPr anchor="ctr"/>
                </a:tc>
                <a:extLst>
                  <a:ext uri="{0D108BD9-81ED-4DB2-BD59-A6C34878D82A}">
                    <a16:rowId xmlns:a16="http://schemas.microsoft.com/office/drawing/2014/main" val="1159305948"/>
                  </a:ext>
                </a:extLst>
              </a:tr>
              <a:tr h="370840">
                <a:tc>
                  <a:txBody>
                    <a:bodyPr/>
                    <a:lstStyle/>
                    <a:p>
                      <a:pPr marL="342900" lvl="0" indent="-342900">
                        <a:buFont typeface="Arial"/>
                        <a:buChar char="•"/>
                      </a:pPr>
                      <a:r>
                        <a:rPr lang="en-US" sz="1900" b="1" i="0" u="none" strike="noStrike" noProof="0">
                          <a:solidFill>
                            <a:schemeClr val="tx1"/>
                          </a:solidFill>
                          <a:latin typeface="Calibri"/>
                        </a:rPr>
                        <a:t>SRO: </a:t>
                      </a:r>
                      <a:r>
                        <a:rPr lang="en-US" sz="1900" b="0" i="0" u="none" strike="noStrike" noProof="0">
                          <a:solidFill>
                            <a:schemeClr val="tx1"/>
                          </a:solidFill>
                          <a:latin typeface="Calibri"/>
                        </a:rPr>
                        <a:t>Process for certification and recertification of school resource officers (effective January 1, 2024).</a:t>
                      </a:r>
                      <a:endParaRPr lang="en-US" sz="1900">
                        <a:solidFill>
                          <a:schemeClr val="tx1"/>
                        </a:solidFill>
                      </a:endParaRPr>
                    </a:p>
                  </a:txBody>
                  <a:tcPr/>
                </a:tc>
                <a:extLst>
                  <a:ext uri="{0D108BD9-81ED-4DB2-BD59-A6C34878D82A}">
                    <a16:rowId xmlns:a16="http://schemas.microsoft.com/office/drawing/2014/main" val="128050913"/>
                  </a:ext>
                </a:extLst>
              </a:tr>
              <a:tr h="583959">
                <a:tc>
                  <a:txBody>
                    <a:bodyPr/>
                    <a:lstStyle/>
                    <a:p>
                      <a:pPr marL="342900" lvl="0" indent="-342900">
                        <a:buFont typeface="Arial"/>
                        <a:buChar char="•"/>
                      </a:pPr>
                      <a:r>
                        <a:rPr lang="en-US" sz="1900" b="1" i="0" u="none" strike="noStrike" noProof="0">
                          <a:solidFill>
                            <a:schemeClr val="tx1"/>
                          </a:solidFill>
                          <a:latin typeface="Calibri"/>
                        </a:rPr>
                        <a:t>SRO:</a:t>
                      </a:r>
                      <a:r>
                        <a:rPr lang="en-US" sz="1900" b="0" i="0" u="none" strike="noStrike" noProof="0">
                          <a:solidFill>
                            <a:schemeClr val="tx1"/>
                          </a:solidFill>
                          <a:latin typeface="Calibri"/>
                        </a:rPr>
                        <a:t> applicants do not need to provide General Orders.</a:t>
                      </a:r>
                    </a:p>
                  </a:txBody>
                  <a:tcPr anchor="ctr"/>
                </a:tc>
                <a:extLst>
                  <a:ext uri="{0D108BD9-81ED-4DB2-BD59-A6C34878D82A}">
                    <a16:rowId xmlns:a16="http://schemas.microsoft.com/office/drawing/2014/main" val="2486585549"/>
                  </a:ext>
                </a:extLst>
              </a:tr>
            </a:tbl>
          </a:graphicData>
        </a:graphic>
      </p:graphicFrame>
      <p:sp>
        <p:nvSpPr>
          <p:cNvPr id="5" name="Slide Number Placeholder 4">
            <a:extLst>
              <a:ext uri="{FF2B5EF4-FFF2-40B4-BE49-F238E27FC236}">
                <a16:creationId xmlns:a16="http://schemas.microsoft.com/office/drawing/2014/main" id="{F27E079E-5E29-3193-A634-AAF22AA3204E}"/>
              </a:ext>
            </a:extLst>
          </p:cNvPr>
          <p:cNvSpPr>
            <a:spLocks noGrp="1"/>
          </p:cNvSpPr>
          <p:nvPr>
            <p:ph type="sldNum" sz="quarter" idx="12"/>
          </p:nvPr>
        </p:nvSpPr>
        <p:spPr/>
        <p:txBody>
          <a:bodyPr/>
          <a:lstStyle/>
          <a:p>
            <a:fld id="{602FC458-F1F2-4988-9912-50B92EDCE080}" type="slidenum">
              <a:rPr lang="en-US" smtClean="0"/>
              <a:pPr/>
              <a:t>3</a:t>
            </a:fld>
            <a:endParaRPr lang="en-US"/>
          </a:p>
        </p:txBody>
      </p:sp>
    </p:spTree>
    <p:extLst>
      <p:ext uri="{BB962C8B-B14F-4D97-AF65-F5344CB8AC3E}">
        <p14:creationId xmlns:p14="http://schemas.microsoft.com/office/powerpoint/2010/main" val="1077344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387" y="239403"/>
            <a:ext cx="7186868" cy="1295400"/>
          </a:xfrm>
        </p:spPr>
        <p:txBody>
          <a:bodyPr>
            <a:normAutofit/>
          </a:bodyPr>
          <a:lstStyle/>
          <a:p>
            <a:r>
              <a:rPr lang="en-US"/>
              <a:t>Application </a:t>
            </a:r>
            <a:br>
              <a:rPr lang="en-US"/>
            </a:br>
            <a:r>
              <a:rPr lang="en-US"/>
              <a:t>Creation Wizard </a:t>
            </a:r>
            <a:endParaRPr lang="en-US">
              <a:ea typeface="Calibri"/>
              <a:cs typeface="Calibri"/>
            </a:endParaRPr>
          </a:p>
        </p:txBody>
      </p:sp>
      <p:sp>
        <p:nvSpPr>
          <p:cNvPr id="7" name="Text Placeholder 6"/>
          <p:cNvSpPr>
            <a:spLocks noGrp="1"/>
          </p:cNvSpPr>
          <p:nvPr>
            <p:ph type="body" idx="1"/>
          </p:nvPr>
        </p:nvSpPr>
        <p:spPr>
          <a:xfrm>
            <a:off x="340468" y="1498634"/>
            <a:ext cx="8014638" cy="1295400"/>
          </a:xfrm>
        </p:spPr>
        <p:txBody>
          <a:bodyPr>
            <a:noAutofit/>
          </a:bodyPr>
          <a:lstStyle/>
          <a:p>
            <a:pPr>
              <a:lnSpc>
                <a:spcPct val="100000"/>
              </a:lnSpc>
              <a:spcBef>
                <a:spcPts val="0"/>
              </a:spcBef>
            </a:pPr>
            <a:r>
              <a:rPr lang="en-US" sz="2000" b="1">
                <a:latin typeface="+mj-lt"/>
              </a:rPr>
              <a:t>Application Title: </a:t>
            </a:r>
            <a:r>
              <a:rPr lang="en-US" sz="2000">
                <a:latin typeface="+mj-lt"/>
              </a:rPr>
              <a:t>Name your application with your locality’s name </a:t>
            </a:r>
            <a:endParaRPr lang="en-US">
              <a:latin typeface="+mj-lt"/>
            </a:endParaRPr>
          </a:p>
          <a:p>
            <a:pPr>
              <a:lnSpc>
                <a:spcPct val="100000"/>
              </a:lnSpc>
              <a:spcBef>
                <a:spcPts val="0"/>
              </a:spcBef>
            </a:pPr>
            <a:r>
              <a:rPr lang="en-US" sz="2000">
                <a:latin typeface="+mj-lt"/>
              </a:rPr>
              <a:t>		ex: ABC City-FY27-New</a:t>
            </a:r>
            <a:endParaRPr lang="en-US">
              <a:latin typeface="+mj-lt"/>
            </a:endParaRPr>
          </a:p>
          <a:p>
            <a:pPr>
              <a:lnSpc>
                <a:spcPct val="100000"/>
              </a:lnSpc>
              <a:spcBef>
                <a:spcPts val="0"/>
              </a:spcBef>
            </a:pPr>
            <a:r>
              <a:rPr lang="en-US" sz="2000" b="1">
                <a:latin typeface="+mj-lt"/>
              </a:rPr>
              <a:t>Primary Contact: </a:t>
            </a:r>
            <a:r>
              <a:rPr lang="en-US" sz="2000">
                <a:latin typeface="+mj-lt"/>
              </a:rPr>
              <a:t>your</a:t>
            </a:r>
            <a:r>
              <a:rPr lang="en-US" sz="2000" b="1">
                <a:latin typeface="+mj-lt"/>
              </a:rPr>
              <a:t> </a:t>
            </a:r>
            <a:r>
              <a:rPr lang="en-US" sz="2000">
                <a:latin typeface="+mj-lt"/>
              </a:rPr>
              <a:t>Project</a:t>
            </a:r>
            <a:r>
              <a:rPr lang="en-US" sz="2000" b="0">
                <a:latin typeface="+mj-lt"/>
              </a:rPr>
              <a:t> Director</a:t>
            </a:r>
            <a:endParaRPr lang="en-US" sz="2000" b="0">
              <a:latin typeface="+mj-lt"/>
              <a:ea typeface="Calibri"/>
              <a:cs typeface="Calibri"/>
            </a:endParaRPr>
          </a:p>
          <a:p>
            <a:pPr>
              <a:lnSpc>
                <a:spcPct val="100000"/>
              </a:lnSpc>
              <a:spcBef>
                <a:spcPts val="0"/>
              </a:spcBef>
            </a:pPr>
            <a:r>
              <a:rPr lang="en-US" sz="2000" b="1">
                <a:latin typeface="+mj-lt"/>
              </a:rPr>
              <a:t>Organization: </a:t>
            </a:r>
            <a:r>
              <a:rPr lang="en-US" sz="2000">
                <a:latin typeface="+mj-lt"/>
              </a:rPr>
              <a:t>Select your organization</a:t>
            </a:r>
            <a:endParaRPr lang="en-US" sz="2000" b="0">
              <a:latin typeface="+mj-lt"/>
              <a:ea typeface="Calibri"/>
              <a:cs typeface="Calibri"/>
            </a:endParaRPr>
          </a:p>
        </p:txBody>
      </p:sp>
      <p:pic>
        <p:nvPicPr>
          <p:cNvPr id="4" name="Picture 3" descr="depicts General Information form of the application">
            <a:extLst>
              <a:ext uri="{FF2B5EF4-FFF2-40B4-BE49-F238E27FC236}">
                <a16:creationId xmlns:a16="http://schemas.microsoft.com/office/drawing/2014/main" id="{7E6E5A97-066E-03F8-B434-8FCF54AFFEC8}"/>
              </a:ext>
            </a:extLst>
          </p:cNvPr>
          <p:cNvPicPr>
            <a:picLocks noChangeAspect="1"/>
          </p:cNvPicPr>
          <p:nvPr/>
        </p:nvPicPr>
        <p:blipFill>
          <a:blip r:embed="rId3"/>
          <a:stretch>
            <a:fillRect/>
          </a:stretch>
        </p:blipFill>
        <p:spPr>
          <a:xfrm>
            <a:off x="612128" y="2802168"/>
            <a:ext cx="7919745" cy="3409654"/>
          </a:xfrm>
          <a:prstGeom prst="rect">
            <a:avLst/>
          </a:prstGeom>
        </p:spPr>
      </p:pic>
      <p:sp>
        <p:nvSpPr>
          <p:cNvPr id="8" name="Slide Number Placeholder 7">
            <a:extLst>
              <a:ext uri="{FF2B5EF4-FFF2-40B4-BE49-F238E27FC236}">
                <a16:creationId xmlns:a16="http://schemas.microsoft.com/office/drawing/2014/main" id="{48C7A3E9-DBB9-028C-EBD0-B59C3E350F46}"/>
              </a:ext>
            </a:extLst>
          </p:cNvPr>
          <p:cNvSpPr>
            <a:spLocks noGrp="1"/>
          </p:cNvSpPr>
          <p:nvPr>
            <p:ph type="sldNum" sz="quarter" idx="12"/>
          </p:nvPr>
        </p:nvSpPr>
        <p:spPr/>
        <p:txBody>
          <a:bodyPr/>
          <a:lstStyle/>
          <a:p>
            <a:fld id="{602FC458-F1F2-4988-9912-50B92EDCE080}" type="slidenum">
              <a:rPr lang="en-US" smtClean="0"/>
              <a:t>30</a:t>
            </a:fld>
            <a:endParaRPr lang="en-US"/>
          </a:p>
        </p:txBody>
      </p:sp>
    </p:spTree>
    <p:extLst>
      <p:ext uri="{BB962C8B-B14F-4D97-AF65-F5344CB8AC3E}">
        <p14:creationId xmlns:p14="http://schemas.microsoft.com/office/powerpoint/2010/main" val="3701183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2A9DCEC-31BF-0A98-9600-DE4F9874513C}"/>
              </a:ext>
            </a:extLst>
          </p:cNvPr>
          <p:cNvSpPr txBox="1">
            <a:spLocks noGrp="1"/>
          </p:cNvSpPr>
          <p:nvPr>
            <p:ph type="title" idx="4294967295"/>
          </p:nvPr>
        </p:nvSpPr>
        <p:spPr>
          <a:xfrm>
            <a:off x="1631576" y="235487"/>
            <a:ext cx="7512424" cy="1295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all" spc="0" normalizeH="0" baseline="0" noProof="0">
                <a:ln>
                  <a:noFill/>
                </a:ln>
                <a:solidFill>
                  <a:schemeClr val="tx1"/>
                </a:solidFill>
                <a:effectLst/>
                <a:uLnTx/>
                <a:uFillTx/>
                <a:latin typeface="+mj-lt"/>
                <a:ea typeface="+mj-ea"/>
                <a:cs typeface="+mj-cs"/>
              </a:rPr>
              <a:t>Application </a:t>
            </a:r>
            <a:br>
              <a:rPr kumimoji="0" lang="en-US" sz="4000" b="0" i="0" u="none" strike="noStrike" kern="1200" cap="all" spc="0" normalizeH="0" baseline="0" noProof="0">
                <a:ln>
                  <a:noFill/>
                </a:ln>
                <a:solidFill>
                  <a:schemeClr val="tx1"/>
                </a:solidFill>
                <a:effectLst/>
                <a:uLnTx/>
                <a:uFillTx/>
                <a:latin typeface="+mj-lt"/>
                <a:ea typeface="+mj-ea"/>
                <a:cs typeface="+mj-cs"/>
              </a:rPr>
            </a:br>
            <a:r>
              <a:rPr kumimoji="0" lang="en-US" sz="4000" b="0" i="0" u="none" strike="noStrike" kern="1200" cap="all" spc="0" normalizeH="0" baseline="0" noProof="0">
                <a:ln>
                  <a:noFill/>
                </a:ln>
                <a:solidFill>
                  <a:schemeClr val="tx1"/>
                </a:solidFill>
                <a:effectLst/>
                <a:uLnTx/>
                <a:uFillTx/>
                <a:latin typeface="+mj-lt"/>
                <a:ea typeface="+mj-ea"/>
                <a:cs typeface="+mj-cs"/>
              </a:rPr>
              <a:t>Creation Wizard</a:t>
            </a:r>
            <a:endParaRPr kumimoji="0" lang="en-US" sz="4000" b="0" i="0" u="none" strike="noStrike" kern="1200" cap="all" spc="0" normalizeH="0" baseline="0" noProof="0">
              <a:ln>
                <a:noFill/>
              </a:ln>
              <a:solidFill>
                <a:schemeClr val="tx1"/>
              </a:solidFill>
              <a:effectLst/>
              <a:uLnTx/>
              <a:uFillTx/>
              <a:latin typeface="+mj-lt"/>
              <a:ea typeface="Calibri"/>
              <a:cs typeface="Calibri"/>
            </a:endParaRPr>
          </a:p>
        </p:txBody>
      </p:sp>
      <p:sp>
        <p:nvSpPr>
          <p:cNvPr id="3" name="TextBox 2">
            <a:extLst>
              <a:ext uri="{FF2B5EF4-FFF2-40B4-BE49-F238E27FC236}">
                <a16:creationId xmlns:a16="http://schemas.microsoft.com/office/drawing/2014/main" id="{78209CDB-D2EB-0948-F0E2-2209438C80C6}"/>
              </a:ext>
            </a:extLst>
          </p:cNvPr>
          <p:cNvSpPr txBox="1"/>
          <p:nvPr/>
        </p:nvSpPr>
        <p:spPr>
          <a:xfrm>
            <a:off x="300582" y="1436659"/>
            <a:ext cx="8564824" cy="1015663"/>
          </a:xfrm>
          <a:prstGeom prst="rect">
            <a:avLst/>
          </a:prstGeom>
          <a:noFill/>
        </p:spPr>
        <p:txBody>
          <a:bodyPr wrap="square" lIns="91440" tIns="45720" rIns="91440" bIns="45720" rtlCol="0" anchor="t">
            <a:spAutoFit/>
          </a:bodyPr>
          <a:lstStyle/>
          <a:p>
            <a:r>
              <a:rPr lang="en-US" sz="2000" b="1">
                <a:latin typeface="+mj-lt"/>
              </a:rPr>
              <a:t>Additional Contacts</a:t>
            </a:r>
            <a:r>
              <a:rPr lang="en-US" sz="2000">
                <a:latin typeface="+mj-lt"/>
              </a:rPr>
              <a:t>: Add people in your organization who need access to the grant. If someone is not listed as an additional contact, they will not be able to see the application or the grant in OGMS. </a:t>
            </a:r>
          </a:p>
        </p:txBody>
      </p:sp>
      <p:pic>
        <p:nvPicPr>
          <p:cNvPr id="2" name="Picture 1" descr="highlights additional contacts field, selections will appear as clickable text boxes after typing">
            <a:extLst>
              <a:ext uri="{FF2B5EF4-FFF2-40B4-BE49-F238E27FC236}">
                <a16:creationId xmlns:a16="http://schemas.microsoft.com/office/drawing/2014/main" id="{E0F54775-2FB3-09A5-231D-59E62B3CDD53}"/>
              </a:ext>
            </a:extLst>
          </p:cNvPr>
          <p:cNvPicPr>
            <a:picLocks noChangeAspect="1"/>
          </p:cNvPicPr>
          <p:nvPr/>
        </p:nvPicPr>
        <p:blipFill>
          <a:blip r:embed="rId3"/>
          <a:stretch>
            <a:fillRect/>
          </a:stretch>
        </p:blipFill>
        <p:spPr>
          <a:xfrm>
            <a:off x="335858" y="2490892"/>
            <a:ext cx="8461451" cy="3595946"/>
          </a:xfrm>
          <a:prstGeom prst="rect">
            <a:avLst/>
          </a:prstGeom>
        </p:spPr>
      </p:pic>
      <p:sp>
        <p:nvSpPr>
          <p:cNvPr id="14" name="Slide Number Placeholder 13">
            <a:extLst>
              <a:ext uri="{FF2B5EF4-FFF2-40B4-BE49-F238E27FC236}">
                <a16:creationId xmlns:a16="http://schemas.microsoft.com/office/drawing/2014/main" id="{67E268A7-AEFD-779A-E35C-523FC3785CBD}"/>
              </a:ext>
            </a:extLst>
          </p:cNvPr>
          <p:cNvSpPr>
            <a:spLocks noGrp="1"/>
          </p:cNvSpPr>
          <p:nvPr>
            <p:ph type="sldNum" sz="quarter" idx="12"/>
          </p:nvPr>
        </p:nvSpPr>
        <p:spPr/>
        <p:txBody>
          <a:bodyPr/>
          <a:lstStyle/>
          <a:p>
            <a:fld id="{602FC458-F1F2-4988-9912-50B92EDCE080}" type="slidenum">
              <a:rPr lang="en-US" smtClean="0"/>
              <a:pPr/>
              <a:t>31</a:t>
            </a:fld>
            <a:endParaRPr lang="en-US"/>
          </a:p>
        </p:txBody>
      </p:sp>
      <p:cxnSp>
        <p:nvCxnSpPr>
          <p:cNvPr id="9" name="Straight Arrow Connector 8">
            <a:extLst>
              <a:ext uri="{FF2B5EF4-FFF2-40B4-BE49-F238E27FC236}">
                <a16:creationId xmlns:a16="http://schemas.microsoft.com/office/drawing/2014/main" id="{74181B55-2ACF-7862-181F-37A5CF69EE23}"/>
              </a:ext>
              <a:ext uri="{C183D7F6-B498-43B3-948B-1728B52AA6E4}">
                <adec:decorative xmlns:adec="http://schemas.microsoft.com/office/drawing/2017/decorative" val="1"/>
              </a:ext>
            </a:extLst>
          </p:cNvPr>
          <p:cNvCxnSpPr>
            <a:cxnSpLocks/>
          </p:cNvCxnSpPr>
          <p:nvPr/>
        </p:nvCxnSpPr>
        <p:spPr>
          <a:xfrm>
            <a:off x="714002" y="5335068"/>
            <a:ext cx="510222" cy="5429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392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7577" y="125160"/>
            <a:ext cx="6377940" cy="1293028"/>
          </a:xfrm>
        </p:spPr>
        <p:txBody>
          <a:bodyPr/>
          <a:lstStyle/>
          <a:p>
            <a:r>
              <a:rPr lang="en-US"/>
              <a:t>Application Details</a:t>
            </a:r>
          </a:p>
        </p:txBody>
      </p:sp>
      <p:pic>
        <p:nvPicPr>
          <p:cNvPr id="10" name="Picture 9" descr="depicts Application Details section of OGMS, chart showing each form in the application and its completion status and last edited date and time">
            <a:extLst>
              <a:ext uri="{FF2B5EF4-FFF2-40B4-BE49-F238E27FC236}">
                <a16:creationId xmlns:a16="http://schemas.microsoft.com/office/drawing/2014/main" id="{4C633A14-0DE1-66B0-D0F9-CDA280B5A4CF}"/>
              </a:ext>
            </a:extLst>
          </p:cNvPr>
          <p:cNvPicPr>
            <a:picLocks noChangeAspect="1"/>
          </p:cNvPicPr>
          <p:nvPr/>
        </p:nvPicPr>
        <p:blipFill>
          <a:blip r:embed="rId3"/>
          <a:stretch>
            <a:fillRect/>
          </a:stretch>
        </p:blipFill>
        <p:spPr>
          <a:xfrm>
            <a:off x="136804" y="2295149"/>
            <a:ext cx="8870392" cy="3798478"/>
          </a:xfrm>
          <a:prstGeom prst="rect">
            <a:avLst/>
          </a:prstGeom>
          <a:ln>
            <a:solidFill>
              <a:schemeClr val="accent5"/>
            </a:solidFill>
          </a:ln>
        </p:spPr>
      </p:pic>
      <p:cxnSp>
        <p:nvCxnSpPr>
          <p:cNvPr id="4" name="Straight Arrow Connector 3" descr="highlights the red error that appears if you submit before completing all sections"/>
          <p:cNvCxnSpPr/>
          <p:nvPr/>
        </p:nvCxnSpPr>
        <p:spPr>
          <a:xfrm flipH="1">
            <a:off x="2268306" y="2033771"/>
            <a:ext cx="515389" cy="5227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descr="highlights the Complete? section of the chart that indicates which forms are incomplete/complete"/>
          <p:cNvCxnSpPr>
            <a:cxnSpLocks/>
          </p:cNvCxnSpPr>
          <p:nvPr/>
        </p:nvCxnSpPr>
        <p:spPr>
          <a:xfrm flipH="1">
            <a:off x="5028755" y="2390448"/>
            <a:ext cx="425275" cy="6811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9B4DE0D1-B1BC-7BD3-8D92-11E9694D3EA4}"/>
              </a:ext>
            </a:extLst>
          </p:cNvPr>
          <p:cNvSpPr>
            <a:spLocks noGrp="1"/>
          </p:cNvSpPr>
          <p:nvPr>
            <p:ph type="sldNum" sz="quarter" idx="12"/>
          </p:nvPr>
        </p:nvSpPr>
        <p:spPr/>
        <p:txBody>
          <a:bodyPr/>
          <a:lstStyle/>
          <a:p>
            <a:fld id="{602FC458-F1F2-4988-9912-50B92EDCE080}" type="slidenum">
              <a:rPr lang="en-US" smtClean="0"/>
              <a:pPr/>
              <a:t>32</a:t>
            </a:fld>
            <a:endParaRPr lang="en-US"/>
          </a:p>
        </p:txBody>
      </p:sp>
      <p:sp>
        <p:nvSpPr>
          <p:cNvPr id="3" name="TextBox 2">
            <a:extLst>
              <a:ext uri="{FF2B5EF4-FFF2-40B4-BE49-F238E27FC236}">
                <a16:creationId xmlns:a16="http://schemas.microsoft.com/office/drawing/2014/main" id="{27054E88-ED54-3F94-5D77-A76970B5DC9C}"/>
              </a:ext>
            </a:extLst>
          </p:cNvPr>
          <p:cNvSpPr txBox="1"/>
          <p:nvPr/>
        </p:nvSpPr>
        <p:spPr>
          <a:xfrm>
            <a:off x="438783" y="1085578"/>
            <a:ext cx="817992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libri"/>
                <a:ea typeface="Calibri Light"/>
                <a:cs typeface="Calibri Light"/>
              </a:rPr>
              <a:t>A green checkmark in the Complete column means that section is completed. If there is not a green check mark, you still have required info to enter. Your application cannot be submitted until all sections are complete.</a:t>
            </a:r>
            <a:endParaRPr lang="en-US" sz="2000">
              <a:latin typeface="Calibri"/>
            </a:endParaRPr>
          </a:p>
        </p:txBody>
      </p:sp>
    </p:spTree>
    <p:extLst>
      <p:ext uri="{BB962C8B-B14F-4D97-AF65-F5344CB8AC3E}">
        <p14:creationId xmlns:p14="http://schemas.microsoft.com/office/powerpoint/2010/main" val="2500169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60" y="623529"/>
            <a:ext cx="6377940" cy="1293028"/>
          </a:xfrm>
        </p:spPr>
        <p:txBody>
          <a:bodyPr/>
          <a:lstStyle/>
          <a:p>
            <a:r>
              <a:rPr lang="en-US"/>
              <a:t>Face Sheet Example</a:t>
            </a:r>
            <a:endParaRPr lang="en-US" err="1">
              <a:ea typeface="Calibri"/>
              <a:cs typeface="Calibri"/>
            </a:endParaRPr>
          </a:p>
        </p:txBody>
      </p:sp>
      <p:pic>
        <p:nvPicPr>
          <p:cNvPr id="5" name="Picture 4" descr="depicts blank Face sheet, fields for Congressional district (drop down), best practice (yes/no toggle), jurisidiction served (drop down), program title (text field), certified crime prevention community (yes/no toggle)">
            <a:extLst>
              <a:ext uri="{FF2B5EF4-FFF2-40B4-BE49-F238E27FC236}">
                <a16:creationId xmlns:a16="http://schemas.microsoft.com/office/drawing/2014/main" id="{8376CCDB-7437-4CC7-9225-5AB7561EA08B}"/>
              </a:ext>
            </a:extLst>
          </p:cNvPr>
          <p:cNvPicPr>
            <a:picLocks noChangeAspect="1"/>
          </p:cNvPicPr>
          <p:nvPr/>
        </p:nvPicPr>
        <p:blipFill>
          <a:blip r:embed="rId3"/>
          <a:stretch>
            <a:fillRect/>
          </a:stretch>
        </p:blipFill>
        <p:spPr>
          <a:xfrm>
            <a:off x="228600" y="2159914"/>
            <a:ext cx="8686800" cy="2995943"/>
          </a:xfrm>
          <a:prstGeom prst="rect">
            <a:avLst/>
          </a:prstGeom>
          <a:ln>
            <a:solidFill>
              <a:schemeClr val="accent5"/>
            </a:solidFill>
          </a:ln>
        </p:spPr>
      </p:pic>
      <p:sp>
        <p:nvSpPr>
          <p:cNvPr id="4" name="Slide Number Placeholder 3">
            <a:extLst>
              <a:ext uri="{FF2B5EF4-FFF2-40B4-BE49-F238E27FC236}">
                <a16:creationId xmlns:a16="http://schemas.microsoft.com/office/drawing/2014/main" id="{0BDB7F26-2E46-F44C-F9D5-5ED356E6E0C7}"/>
              </a:ext>
            </a:extLst>
          </p:cNvPr>
          <p:cNvSpPr>
            <a:spLocks noGrp="1"/>
          </p:cNvSpPr>
          <p:nvPr>
            <p:ph type="sldNum" sz="quarter" idx="12"/>
          </p:nvPr>
        </p:nvSpPr>
        <p:spPr/>
        <p:txBody>
          <a:bodyPr/>
          <a:lstStyle/>
          <a:p>
            <a:fld id="{602FC458-F1F2-4988-9912-50B92EDCE080}" type="slidenum">
              <a:rPr lang="en-US" smtClean="0"/>
              <a:pPr/>
              <a:t>33</a:t>
            </a:fld>
            <a:endParaRPr lang="en-US"/>
          </a:p>
        </p:txBody>
      </p:sp>
    </p:spTree>
    <p:extLst>
      <p:ext uri="{BB962C8B-B14F-4D97-AF65-F5344CB8AC3E}">
        <p14:creationId xmlns:p14="http://schemas.microsoft.com/office/powerpoint/2010/main" val="2725997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904" y="428515"/>
            <a:ext cx="6377940" cy="1293028"/>
          </a:xfrm>
        </p:spPr>
        <p:txBody>
          <a:bodyPr/>
          <a:lstStyle/>
          <a:p>
            <a:r>
              <a:rPr lang="en-US"/>
              <a:t>Face Sheet example</a:t>
            </a:r>
          </a:p>
        </p:txBody>
      </p:sp>
      <p:sp>
        <p:nvSpPr>
          <p:cNvPr id="9" name="Slide Number Placeholder 8">
            <a:extLst>
              <a:ext uri="{FF2B5EF4-FFF2-40B4-BE49-F238E27FC236}">
                <a16:creationId xmlns:a16="http://schemas.microsoft.com/office/drawing/2014/main" id="{296EA73D-A1B4-1E09-E260-51C301A4883A}"/>
              </a:ext>
            </a:extLst>
          </p:cNvPr>
          <p:cNvSpPr>
            <a:spLocks noGrp="1"/>
          </p:cNvSpPr>
          <p:nvPr>
            <p:ph type="sldNum" sz="quarter" idx="12"/>
          </p:nvPr>
        </p:nvSpPr>
        <p:spPr/>
        <p:txBody>
          <a:bodyPr/>
          <a:lstStyle/>
          <a:p>
            <a:fld id="{602FC458-F1F2-4988-9912-50B92EDCE080}" type="slidenum">
              <a:rPr lang="en-US" smtClean="0"/>
              <a:pPr/>
              <a:t>34</a:t>
            </a:fld>
            <a:endParaRPr lang="en-US"/>
          </a:p>
        </p:txBody>
      </p:sp>
      <p:pic>
        <p:nvPicPr>
          <p:cNvPr id="3" name="Picture 2" descr="depicts examples in Face sheet, Type of application (drop down), Grant number (text field), community setting (drop down)&#10;&#10;performance statement-example given: During the 2024/2025 school year, the SRO provided law enforcement interventions to 15 students. 12 o those students received informal interventions. As a law-related educator, the SRO presented 5 DARE classes to a total of 80 students&#10;&#10;Brief Project Overview example: Town of ABC is applying for the continuation of 1 SRO position at 1 public elementary school. The SRO activities include patrolling school grounds, interacting with students presenting on relevant topics during classes, and serving as an informal role model. The SRO plans to continue participating in a program where students receive a ticket for good behavior and can choose to eat lunch with the SRO as a prize.">
            <a:extLst>
              <a:ext uri="{FF2B5EF4-FFF2-40B4-BE49-F238E27FC236}">
                <a16:creationId xmlns:a16="http://schemas.microsoft.com/office/drawing/2014/main" id="{3BA7C7C2-1CE3-E8E0-1838-CC6783F86F46}"/>
              </a:ext>
            </a:extLst>
          </p:cNvPr>
          <p:cNvPicPr>
            <a:picLocks noChangeAspect="1"/>
          </p:cNvPicPr>
          <p:nvPr/>
        </p:nvPicPr>
        <p:blipFill>
          <a:blip r:embed="rId3"/>
          <a:stretch>
            <a:fillRect/>
          </a:stretch>
        </p:blipFill>
        <p:spPr>
          <a:xfrm>
            <a:off x="633796" y="1337781"/>
            <a:ext cx="7876408" cy="4756649"/>
          </a:xfrm>
          <a:prstGeom prst="rect">
            <a:avLst/>
          </a:prstGeom>
        </p:spPr>
      </p:pic>
    </p:spTree>
    <p:extLst>
      <p:ext uri="{BB962C8B-B14F-4D97-AF65-F5344CB8AC3E}">
        <p14:creationId xmlns:p14="http://schemas.microsoft.com/office/powerpoint/2010/main" val="1923265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5065" y="309340"/>
            <a:ext cx="6377940" cy="1293028"/>
          </a:xfrm>
        </p:spPr>
        <p:txBody>
          <a:bodyPr/>
          <a:lstStyle/>
          <a:p>
            <a:r>
              <a:rPr lang="en-US"/>
              <a:t>Face Sheet example </a:t>
            </a:r>
          </a:p>
        </p:txBody>
      </p:sp>
      <p:pic>
        <p:nvPicPr>
          <p:cNvPr id="7" name="Picture 6" descr="depicts example of Project Administrator">
            <a:extLst>
              <a:ext uri="{FF2B5EF4-FFF2-40B4-BE49-F238E27FC236}">
                <a16:creationId xmlns:a16="http://schemas.microsoft.com/office/drawing/2014/main" id="{8812D337-C1BF-E784-05A8-C187B5716C64}"/>
              </a:ext>
            </a:extLst>
          </p:cNvPr>
          <p:cNvPicPr>
            <a:picLocks noChangeAspect="1"/>
          </p:cNvPicPr>
          <p:nvPr/>
        </p:nvPicPr>
        <p:blipFill>
          <a:blip r:embed="rId3"/>
          <a:stretch>
            <a:fillRect/>
          </a:stretch>
        </p:blipFill>
        <p:spPr>
          <a:xfrm>
            <a:off x="465083" y="1712437"/>
            <a:ext cx="8213835" cy="4229512"/>
          </a:xfrm>
          <a:prstGeom prst="rect">
            <a:avLst/>
          </a:prstGeom>
          <a:ln>
            <a:solidFill>
              <a:schemeClr val="accent5"/>
            </a:solidFill>
          </a:ln>
        </p:spPr>
      </p:pic>
      <p:sp>
        <p:nvSpPr>
          <p:cNvPr id="11" name="Slide Number Placeholder 10">
            <a:extLst>
              <a:ext uri="{FF2B5EF4-FFF2-40B4-BE49-F238E27FC236}">
                <a16:creationId xmlns:a16="http://schemas.microsoft.com/office/drawing/2014/main" id="{B9150253-1CA2-0483-D5B2-B24211D3586E}"/>
              </a:ext>
            </a:extLst>
          </p:cNvPr>
          <p:cNvSpPr>
            <a:spLocks noGrp="1"/>
          </p:cNvSpPr>
          <p:nvPr>
            <p:ph type="sldNum" sz="quarter" idx="12"/>
          </p:nvPr>
        </p:nvSpPr>
        <p:spPr/>
        <p:txBody>
          <a:bodyPr/>
          <a:lstStyle/>
          <a:p>
            <a:fld id="{602FC458-F1F2-4988-9912-50B92EDCE080}" type="slidenum">
              <a:rPr lang="en-US" smtClean="0"/>
              <a:pPr/>
              <a:t>35</a:t>
            </a:fld>
            <a:endParaRPr lang="en-US"/>
          </a:p>
        </p:txBody>
      </p:sp>
    </p:spTree>
    <p:extLst>
      <p:ext uri="{BB962C8B-B14F-4D97-AF65-F5344CB8AC3E}">
        <p14:creationId xmlns:p14="http://schemas.microsoft.com/office/powerpoint/2010/main" val="3663191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1728" y="266003"/>
            <a:ext cx="6377940" cy="1293028"/>
          </a:xfrm>
        </p:spPr>
        <p:txBody>
          <a:bodyPr/>
          <a:lstStyle/>
          <a:p>
            <a:r>
              <a:rPr lang="en-US"/>
              <a:t>Face Sheet example  </a:t>
            </a:r>
          </a:p>
        </p:txBody>
      </p:sp>
      <p:sp>
        <p:nvSpPr>
          <p:cNvPr id="3" name="TextBox 2">
            <a:extLst>
              <a:ext uri="{FF2B5EF4-FFF2-40B4-BE49-F238E27FC236}">
                <a16:creationId xmlns:a16="http://schemas.microsoft.com/office/drawing/2014/main" id="{F2E9A0C0-13AC-2E8E-AAD4-64474CE51517}"/>
              </a:ext>
            </a:extLst>
          </p:cNvPr>
          <p:cNvSpPr txBox="1"/>
          <p:nvPr/>
        </p:nvSpPr>
        <p:spPr>
          <a:xfrm>
            <a:off x="297938" y="1275175"/>
            <a:ext cx="797057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libri" panose="020F0502020204030204" pitchFamily="34" charset="0"/>
                <a:ea typeface="Calibri" panose="020F0502020204030204" pitchFamily="34" charset="0"/>
                <a:cs typeface="Calibri" panose="020F0502020204030204" pitchFamily="34" charset="0"/>
              </a:rPr>
              <a:t>After completing all fields, click on the orange “Mark as Complete” button. If a field is not complete, you will receive an error message.</a:t>
            </a:r>
          </a:p>
        </p:txBody>
      </p:sp>
      <p:pic>
        <p:nvPicPr>
          <p:cNvPr id="4" name="Picture 3" descr="depicts a face sheet after it has been saved but with incomplete data, highlights the empty field">
            <a:extLst>
              <a:ext uri="{FF2B5EF4-FFF2-40B4-BE49-F238E27FC236}">
                <a16:creationId xmlns:a16="http://schemas.microsoft.com/office/drawing/2014/main" id="{7360D579-4D0F-71AE-BA38-8BAECF637350}"/>
              </a:ext>
            </a:extLst>
          </p:cNvPr>
          <p:cNvPicPr>
            <a:picLocks noChangeAspect="1"/>
          </p:cNvPicPr>
          <p:nvPr/>
        </p:nvPicPr>
        <p:blipFill>
          <a:blip r:embed="rId3"/>
          <a:stretch>
            <a:fillRect/>
          </a:stretch>
        </p:blipFill>
        <p:spPr>
          <a:xfrm>
            <a:off x="348087" y="2080133"/>
            <a:ext cx="7334694" cy="3655263"/>
          </a:xfrm>
          <a:prstGeom prst="rect">
            <a:avLst/>
          </a:prstGeom>
          <a:ln>
            <a:solidFill>
              <a:schemeClr val="accent5"/>
            </a:solidFill>
          </a:ln>
        </p:spPr>
      </p:pic>
      <p:pic>
        <p:nvPicPr>
          <p:cNvPr id="7" name="Picture 6" descr="depicts the pop up dialogue that appears when you attempt to mark as complete before the face sheet is finished"/>
          <p:cNvPicPr>
            <a:picLocks noChangeAspect="1"/>
          </p:cNvPicPr>
          <p:nvPr/>
        </p:nvPicPr>
        <p:blipFill>
          <a:blip r:embed="rId4"/>
          <a:srcRect l="4038" t="9796" r="5366" b="14368"/>
          <a:stretch/>
        </p:blipFill>
        <p:spPr>
          <a:xfrm>
            <a:off x="4015434" y="4181987"/>
            <a:ext cx="4642515" cy="1863634"/>
          </a:xfrm>
          <a:prstGeom prst="rect">
            <a:avLst/>
          </a:prstGeom>
          <a:ln>
            <a:solidFill>
              <a:schemeClr val="accent5"/>
            </a:solidFill>
          </a:ln>
        </p:spPr>
      </p:pic>
      <p:cxnSp>
        <p:nvCxnSpPr>
          <p:cNvPr id="9" name="Straight Arrow Connector 8">
            <a:extLst>
              <a:ext uri="{C183D7F6-B498-43B3-948B-1728B52AA6E4}">
                <adec:decorative xmlns:adec="http://schemas.microsoft.com/office/drawing/2017/decorative" val="1"/>
              </a:ext>
            </a:extLst>
          </p:cNvPr>
          <p:cNvCxnSpPr/>
          <p:nvPr/>
        </p:nvCxnSpPr>
        <p:spPr>
          <a:xfrm flipH="1">
            <a:off x="1940404" y="4655729"/>
            <a:ext cx="462591" cy="6178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10722E45-CAC4-ED86-4BB2-3CCF26D71BC9}"/>
              </a:ext>
            </a:extLst>
          </p:cNvPr>
          <p:cNvSpPr>
            <a:spLocks noGrp="1"/>
          </p:cNvSpPr>
          <p:nvPr>
            <p:ph type="sldNum" sz="quarter" idx="12"/>
          </p:nvPr>
        </p:nvSpPr>
        <p:spPr/>
        <p:txBody>
          <a:bodyPr/>
          <a:lstStyle/>
          <a:p>
            <a:fld id="{602FC458-F1F2-4988-9912-50B92EDCE080}" type="slidenum">
              <a:rPr lang="en-US" smtClean="0"/>
              <a:pPr/>
              <a:t>36</a:t>
            </a:fld>
            <a:endParaRPr lang="en-US"/>
          </a:p>
        </p:txBody>
      </p:sp>
    </p:spTree>
    <p:extLst>
      <p:ext uri="{BB962C8B-B14F-4D97-AF65-F5344CB8AC3E}">
        <p14:creationId xmlns:p14="http://schemas.microsoft.com/office/powerpoint/2010/main" val="204031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3387" y="298506"/>
            <a:ext cx="6377940" cy="1293028"/>
          </a:xfrm>
        </p:spPr>
        <p:txBody>
          <a:bodyPr/>
          <a:lstStyle/>
          <a:p>
            <a:r>
              <a:rPr lang="en-US"/>
              <a:t>Budget	</a:t>
            </a:r>
          </a:p>
        </p:txBody>
      </p:sp>
      <p:sp>
        <p:nvSpPr>
          <p:cNvPr id="9" name="Rectangle 8"/>
          <p:cNvSpPr/>
          <p:nvPr/>
        </p:nvSpPr>
        <p:spPr>
          <a:xfrm>
            <a:off x="320040" y="1990830"/>
            <a:ext cx="8229600" cy="885371"/>
          </a:xfrm>
          <a:prstGeom prst="rect">
            <a:avLst/>
          </a:prstGeom>
        </p:spPr>
        <p:txBody>
          <a:bodyPr wrap="square" lIns="91440" tIns="45720" rIns="91440" bIns="45720" anchor="t">
            <a:spAutoFit/>
          </a:bodyPr>
          <a:lstStyle/>
          <a:p>
            <a:pPr marL="228600" indent="-228600" defTabSz="914400">
              <a:lnSpc>
                <a:spcPct val="90000"/>
              </a:lnSpc>
              <a:spcBef>
                <a:spcPts val="1000"/>
              </a:spcBef>
              <a:buClr>
                <a:schemeClr val="tx2">
                  <a:lumMod val="75000"/>
                </a:schemeClr>
              </a:buClr>
              <a:buFont typeface="Arial" panose="020B0604020202020204" pitchFamily="34" charset="0"/>
              <a:buChar char="•"/>
            </a:pPr>
            <a:r>
              <a:rPr lang="en-US" sz="2400">
                <a:latin typeface="Calibri"/>
                <a:ea typeface="Calibri"/>
                <a:cs typeface="Calibri"/>
              </a:rPr>
              <a:t>Enter the requested DCJS amount under the “Special” column. </a:t>
            </a:r>
          </a:p>
          <a:p>
            <a:pPr marL="228600" indent="-228600" defTabSz="914400">
              <a:lnSpc>
                <a:spcPct val="90000"/>
              </a:lnSpc>
              <a:spcBef>
                <a:spcPts val="1000"/>
              </a:spcBef>
              <a:buClr>
                <a:schemeClr val="tx2">
                  <a:lumMod val="75000"/>
                </a:schemeClr>
              </a:buClr>
              <a:buFont typeface="Arial" panose="020B0604020202020204" pitchFamily="34" charset="0"/>
              <a:buChar char="•"/>
            </a:pPr>
            <a:r>
              <a:rPr lang="en-US" sz="2400" b="1">
                <a:latin typeface="Calibri"/>
                <a:ea typeface="Calibri"/>
                <a:cs typeface="Calibri"/>
              </a:rPr>
              <a:t>Do not </a:t>
            </a:r>
            <a:r>
              <a:rPr lang="en-US" sz="2400">
                <a:latin typeface="Calibri"/>
                <a:ea typeface="Calibri"/>
                <a:cs typeface="Calibri"/>
              </a:rPr>
              <a:t>enter anything under the Federal or State columns.</a:t>
            </a:r>
          </a:p>
        </p:txBody>
      </p:sp>
      <p:grpSp>
        <p:nvGrpSpPr>
          <p:cNvPr id="3" name="Group 2" descr="depicts Completed budget form, 7 editable columns that can be edited after clicking the green Edit Grid button">
            <a:extLst>
              <a:ext uri="{FF2B5EF4-FFF2-40B4-BE49-F238E27FC236}">
                <a16:creationId xmlns:a16="http://schemas.microsoft.com/office/drawing/2014/main" id="{2F5C9EE7-F3E4-FEC8-69C4-CC91CBC4563D}"/>
              </a:ext>
            </a:extLst>
          </p:cNvPr>
          <p:cNvGrpSpPr/>
          <p:nvPr/>
        </p:nvGrpSpPr>
        <p:grpSpPr>
          <a:xfrm>
            <a:off x="136358" y="3026683"/>
            <a:ext cx="8871284" cy="2923253"/>
            <a:chOff x="176463" y="3026683"/>
            <a:chExt cx="8871284" cy="2923253"/>
          </a:xfrm>
        </p:grpSpPr>
        <p:pic>
          <p:nvPicPr>
            <p:cNvPr id="4" name="Picture 3">
              <a:extLst>
                <a:ext uri="{FF2B5EF4-FFF2-40B4-BE49-F238E27FC236}">
                  <a16:creationId xmlns:a16="http://schemas.microsoft.com/office/drawing/2014/main" id="{387FADC7-7AC8-D599-0973-8409E101F002}"/>
                </a:ext>
              </a:extLst>
            </p:cNvPr>
            <p:cNvPicPr>
              <a:picLocks noChangeAspect="1"/>
            </p:cNvPicPr>
            <p:nvPr/>
          </p:nvPicPr>
          <p:blipFill>
            <a:blip r:embed="rId3"/>
            <a:stretch>
              <a:fillRect/>
            </a:stretch>
          </p:blipFill>
          <p:spPr>
            <a:xfrm>
              <a:off x="176463" y="3290000"/>
              <a:ext cx="8871284" cy="2659936"/>
            </a:xfrm>
            <a:prstGeom prst="rect">
              <a:avLst/>
            </a:prstGeom>
            <a:ln>
              <a:solidFill>
                <a:schemeClr val="accent5"/>
              </a:solidFill>
            </a:ln>
          </p:spPr>
        </p:pic>
        <p:cxnSp>
          <p:nvCxnSpPr>
            <p:cNvPr id="5" name="Straight Arrow Connector 4" descr="highlights the Special column"/>
            <p:cNvCxnSpPr/>
            <p:nvPr/>
          </p:nvCxnSpPr>
          <p:spPr>
            <a:xfrm>
              <a:off x="4572000" y="3026683"/>
              <a:ext cx="468630" cy="5143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8" name="Slide Number Placeholder 7">
            <a:extLst>
              <a:ext uri="{FF2B5EF4-FFF2-40B4-BE49-F238E27FC236}">
                <a16:creationId xmlns:a16="http://schemas.microsoft.com/office/drawing/2014/main" id="{A8D3338E-BFD5-12DC-237A-3F2C61968350}"/>
              </a:ext>
            </a:extLst>
          </p:cNvPr>
          <p:cNvSpPr>
            <a:spLocks noGrp="1"/>
          </p:cNvSpPr>
          <p:nvPr>
            <p:ph type="sldNum" sz="quarter" idx="12"/>
          </p:nvPr>
        </p:nvSpPr>
        <p:spPr/>
        <p:txBody>
          <a:bodyPr/>
          <a:lstStyle/>
          <a:p>
            <a:fld id="{602FC458-F1F2-4988-9912-50B92EDCE080}" type="slidenum">
              <a:rPr lang="en-US" smtClean="0"/>
              <a:pPr/>
              <a:t>37</a:t>
            </a:fld>
            <a:endParaRPr lang="en-US"/>
          </a:p>
        </p:txBody>
      </p:sp>
    </p:spTree>
    <p:extLst>
      <p:ext uri="{BB962C8B-B14F-4D97-AF65-F5344CB8AC3E}">
        <p14:creationId xmlns:p14="http://schemas.microsoft.com/office/powerpoint/2010/main" val="3139082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217" y="-4850"/>
            <a:ext cx="6377940" cy="1293028"/>
          </a:xfrm>
        </p:spPr>
        <p:txBody>
          <a:bodyPr/>
          <a:lstStyle/>
          <a:p>
            <a:r>
              <a:rPr lang="en-US"/>
              <a:t>Budget	</a:t>
            </a:r>
          </a:p>
        </p:txBody>
      </p:sp>
      <p:sp>
        <p:nvSpPr>
          <p:cNvPr id="3" name="TextBox 2">
            <a:extLst>
              <a:ext uri="{FF2B5EF4-FFF2-40B4-BE49-F238E27FC236}">
                <a16:creationId xmlns:a16="http://schemas.microsoft.com/office/drawing/2014/main" id="{9EC4D357-E41B-6F9F-A887-AEAF5341337C}"/>
              </a:ext>
            </a:extLst>
          </p:cNvPr>
          <p:cNvSpPr txBox="1"/>
          <p:nvPr/>
        </p:nvSpPr>
        <p:spPr>
          <a:xfrm>
            <a:off x="366842" y="1060661"/>
            <a:ext cx="832862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libri"/>
                <a:ea typeface="Calibri Light"/>
                <a:cs typeface="Calibri Light"/>
              </a:rPr>
              <a:t>After entering Special and Cash Match Amount, click Mark as Complete. The page will refresh, and your match percentage will automatically calculate. You may also enter Funds From Other Sources.</a:t>
            </a:r>
            <a:endParaRPr lang="en-US" sz="2000">
              <a:latin typeface="Calibri"/>
            </a:endParaRPr>
          </a:p>
        </p:txBody>
      </p:sp>
      <p:grpSp>
        <p:nvGrpSpPr>
          <p:cNvPr id="6" name="Group 5" descr="depicts completed Budget form ">
            <a:extLst>
              <a:ext uri="{FF2B5EF4-FFF2-40B4-BE49-F238E27FC236}">
                <a16:creationId xmlns:a16="http://schemas.microsoft.com/office/drawing/2014/main" id="{6ED60214-852C-51FB-9B8C-53F7798D6F68}"/>
              </a:ext>
            </a:extLst>
          </p:cNvPr>
          <p:cNvGrpSpPr/>
          <p:nvPr/>
        </p:nvGrpSpPr>
        <p:grpSpPr>
          <a:xfrm>
            <a:off x="490161" y="2118884"/>
            <a:ext cx="8194888" cy="3107766"/>
            <a:chOff x="327650" y="1750525"/>
            <a:chExt cx="8444073" cy="3356950"/>
          </a:xfrm>
        </p:grpSpPr>
        <p:pic>
          <p:nvPicPr>
            <p:cNvPr id="4" name="Picture 3" descr="depicts completed Budget form">
              <a:extLst>
                <a:ext uri="{FF2B5EF4-FFF2-40B4-BE49-F238E27FC236}">
                  <a16:creationId xmlns:a16="http://schemas.microsoft.com/office/drawing/2014/main" id="{42879950-21CC-EA58-1DA1-2FACEEF6233C}"/>
                </a:ext>
              </a:extLst>
            </p:cNvPr>
            <p:cNvPicPr>
              <a:picLocks noChangeAspect="1"/>
            </p:cNvPicPr>
            <p:nvPr/>
          </p:nvPicPr>
          <p:blipFill>
            <a:blip r:embed="rId3"/>
            <a:stretch>
              <a:fillRect/>
            </a:stretch>
          </p:blipFill>
          <p:spPr>
            <a:xfrm>
              <a:off x="327650" y="1750525"/>
              <a:ext cx="8444073" cy="3356950"/>
            </a:xfrm>
            <a:prstGeom prst="rect">
              <a:avLst/>
            </a:prstGeom>
            <a:ln>
              <a:solidFill>
                <a:schemeClr val="accent5"/>
              </a:solidFill>
            </a:ln>
          </p:spPr>
        </p:pic>
        <p:cxnSp>
          <p:nvCxnSpPr>
            <p:cNvPr id="5" name="Straight Arrow Connector 4" descr="highlights autocalculated match percentage at the bottom of the budget form"/>
            <p:cNvCxnSpPr>
              <a:cxnSpLocks/>
            </p:cNvCxnSpPr>
            <p:nvPr/>
          </p:nvCxnSpPr>
          <p:spPr>
            <a:xfrm>
              <a:off x="1672504" y="4491083"/>
              <a:ext cx="499196" cy="3873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9" name="Picture 8" descr="depicts incomplete Funds From Other Sources form, form can be edited by click green Add Row button in top left of form">
            <a:extLst>
              <a:ext uri="{FF2B5EF4-FFF2-40B4-BE49-F238E27FC236}">
                <a16:creationId xmlns:a16="http://schemas.microsoft.com/office/drawing/2014/main" id="{A5537345-D139-987E-95DE-A51A2E572999}"/>
              </a:ext>
            </a:extLst>
          </p:cNvPr>
          <p:cNvPicPr>
            <a:picLocks noChangeAspect="1"/>
          </p:cNvPicPr>
          <p:nvPr/>
        </p:nvPicPr>
        <p:blipFill>
          <a:blip r:embed="rId4"/>
          <a:stretch>
            <a:fillRect/>
          </a:stretch>
        </p:blipFill>
        <p:spPr>
          <a:xfrm>
            <a:off x="1804624" y="5218395"/>
            <a:ext cx="7102542" cy="1046383"/>
          </a:xfrm>
          <a:prstGeom prst="rect">
            <a:avLst/>
          </a:prstGeom>
          <a:ln>
            <a:solidFill>
              <a:schemeClr val="accent5"/>
            </a:solidFill>
          </a:ln>
        </p:spPr>
      </p:pic>
      <p:sp>
        <p:nvSpPr>
          <p:cNvPr id="16" name="Slide Number Placeholder 15">
            <a:extLst>
              <a:ext uri="{FF2B5EF4-FFF2-40B4-BE49-F238E27FC236}">
                <a16:creationId xmlns:a16="http://schemas.microsoft.com/office/drawing/2014/main" id="{1DB2CF02-3D19-E92C-2F9F-2466D7094F81}"/>
              </a:ext>
            </a:extLst>
          </p:cNvPr>
          <p:cNvSpPr>
            <a:spLocks noGrp="1"/>
          </p:cNvSpPr>
          <p:nvPr>
            <p:ph type="sldNum" sz="quarter" idx="12"/>
          </p:nvPr>
        </p:nvSpPr>
        <p:spPr/>
        <p:txBody>
          <a:bodyPr/>
          <a:lstStyle/>
          <a:p>
            <a:fld id="{602FC458-F1F2-4988-9912-50B92EDCE080}" type="slidenum">
              <a:rPr lang="en-US" smtClean="0"/>
              <a:pPr/>
              <a:t>38</a:t>
            </a:fld>
            <a:endParaRPr lang="en-US"/>
          </a:p>
        </p:txBody>
      </p:sp>
    </p:spTree>
    <p:extLst>
      <p:ext uri="{BB962C8B-B14F-4D97-AF65-F5344CB8AC3E}">
        <p14:creationId xmlns:p14="http://schemas.microsoft.com/office/powerpoint/2010/main" val="3273144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1728" y="420550"/>
            <a:ext cx="6377940" cy="1295400"/>
          </a:xfrm>
        </p:spPr>
        <p:txBody>
          <a:bodyPr>
            <a:normAutofit/>
          </a:bodyPr>
          <a:lstStyle/>
          <a:p>
            <a:pPr>
              <a:lnSpc>
                <a:spcPts val="4000"/>
              </a:lnSpc>
            </a:pPr>
            <a:r>
              <a:rPr lang="en-US"/>
              <a:t>Priority Areas– Program Information</a:t>
            </a:r>
          </a:p>
        </p:txBody>
      </p:sp>
      <p:sp>
        <p:nvSpPr>
          <p:cNvPr id="7" name="Content Placeholder 6"/>
          <p:cNvSpPr>
            <a:spLocks noGrp="1"/>
          </p:cNvSpPr>
          <p:nvPr>
            <p:ph sz="quarter" idx="4"/>
          </p:nvPr>
        </p:nvSpPr>
        <p:spPr>
          <a:xfrm>
            <a:off x="291830" y="1770998"/>
            <a:ext cx="8442595" cy="2583926"/>
          </a:xfrm>
        </p:spPr>
        <p:txBody>
          <a:bodyPr vert="horz" lIns="91440" tIns="45720" rIns="91440" bIns="45720" rtlCol="0" anchor="t">
            <a:normAutofit/>
          </a:bodyPr>
          <a:lstStyle/>
          <a:p>
            <a:r>
              <a:rPr lang="en-US" sz="2000">
                <a:latin typeface="+mj-lt"/>
                <a:ea typeface="Calibri"/>
                <a:cs typeface="Calibri"/>
              </a:rPr>
              <a:t>Enter the number of SROs or SSOs (both grant-funded and non-grant-funded staff) in the agency’s existing program.</a:t>
            </a:r>
          </a:p>
          <a:p>
            <a:r>
              <a:rPr lang="en-US" sz="2000">
                <a:latin typeface="+mj-lt"/>
                <a:ea typeface="Calibri"/>
                <a:cs typeface="Calibri"/>
              </a:rPr>
              <a:t>Enter how many of the positions are currently funded by any DCJS grant.</a:t>
            </a:r>
          </a:p>
          <a:p>
            <a:r>
              <a:rPr lang="en-US" sz="2000">
                <a:latin typeface="+mj-lt"/>
                <a:ea typeface="Calibri"/>
                <a:cs typeface="Calibri"/>
              </a:rPr>
              <a:t>Continuation</a:t>
            </a:r>
          </a:p>
          <a:p>
            <a:pPr lvl="1">
              <a:buFont typeface="Wingdings" panose="05000000000000000000" pitchFamily="2" charset="2"/>
              <a:buChar char="Ø"/>
            </a:pPr>
            <a:r>
              <a:rPr lang="en-US">
                <a:latin typeface="+mj-lt"/>
                <a:ea typeface="Calibri"/>
                <a:cs typeface="Calibri"/>
              </a:rPr>
              <a:t> “Yes” if applying for the continuation of a grant funded SRO or SSO </a:t>
            </a:r>
          </a:p>
          <a:p>
            <a:pPr lvl="1">
              <a:buFont typeface="Wingdings" panose="05000000000000000000" pitchFamily="2" charset="2"/>
              <a:buChar char="Ø"/>
            </a:pPr>
            <a:r>
              <a:rPr lang="en-US">
                <a:latin typeface="+mj-lt"/>
                <a:ea typeface="Calibri"/>
                <a:cs typeface="Calibri"/>
              </a:rPr>
              <a:t> Explain attempts to seek other funding for the position.</a:t>
            </a:r>
            <a:endParaRPr lang="en-US" sz="2400">
              <a:latin typeface="+mj-lt"/>
            </a:endParaRPr>
          </a:p>
        </p:txBody>
      </p:sp>
      <p:pic>
        <p:nvPicPr>
          <p:cNvPr id="5" name="Picture 4" descr="depicts SRO program information form, 3 questions about SRO positions in the program">
            <a:extLst>
              <a:ext uri="{FF2B5EF4-FFF2-40B4-BE49-F238E27FC236}">
                <a16:creationId xmlns:a16="http://schemas.microsoft.com/office/drawing/2014/main" id="{267916D3-CE28-9B43-D531-12C8393BFF02}"/>
              </a:ext>
            </a:extLst>
          </p:cNvPr>
          <p:cNvPicPr>
            <a:picLocks noChangeAspect="1"/>
          </p:cNvPicPr>
          <p:nvPr/>
        </p:nvPicPr>
        <p:blipFill>
          <a:blip r:embed="rId3"/>
          <a:stretch>
            <a:fillRect/>
          </a:stretch>
        </p:blipFill>
        <p:spPr>
          <a:xfrm>
            <a:off x="1654407" y="3973448"/>
            <a:ext cx="5835185" cy="2027479"/>
          </a:xfrm>
          <a:prstGeom prst="rect">
            <a:avLst/>
          </a:prstGeom>
          <a:ln>
            <a:solidFill>
              <a:schemeClr val="accent5"/>
            </a:solidFill>
          </a:ln>
        </p:spPr>
      </p:pic>
      <p:sp>
        <p:nvSpPr>
          <p:cNvPr id="9" name="Slide Number Placeholder 8">
            <a:extLst>
              <a:ext uri="{FF2B5EF4-FFF2-40B4-BE49-F238E27FC236}">
                <a16:creationId xmlns:a16="http://schemas.microsoft.com/office/drawing/2014/main" id="{F47027AD-5E76-28F1-9683-DB1B36FE09F3}"/>
              </a:ext>
            </a:extLst>
          </p:cNvPr>
          <p:cNvSpPr>
            <a:spLocks noGrp="1"/>
          </p:cNvSpPr>
          <p:nvPr>
            <p:ph type="sldNum" sz="quarter" idx="12"/>
          </p:nvPr>
        </p:nvSpPr>
        <p:spPr/>
        <p:txBody>
          <a:bodyPr/>
          <a:lstStyle/>
          <a:p>
            <a:fld id="{602FC458-F1F2-4988-9912-50B92EDCE080}" type="slidenum">
              <a:rPr lang="en-US" smtClean="0"/>
              <a:t>39</a:t>
            </a:fld>
            <a:endParaRPr lang="en-US"/>
          </a:p>
        </p:txBody>
      </p:sp>
    </p:spTree>
    <p:extLst>
      <p:ext uri="{BB962C8B-B14F-4D97-AF65-F5344CB8AC3E}">
        <p14:creationId xmlns:p14="http://schemas.microsoft.com/office/powerpoint/2010/main" val="2118370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70B09-12AC-D98A-EC46-165EF2EA5C15}"/>
              </a:ext>
            </a:extLst>
          </p:cNvPr>
          <p:cNvSpPr>
            <a:spLocks noGrp="1"/>
          </p:cNvSpPr>
          <p:nvPr>
            <p:ph type="title"/>
          </p:nvPr>
        </p:nvSpPr>
        <p:spPr>
          <a:xfrm>
            <a:off x="2637567" y="428515"/>
            <a:ext cx="6377940" cy="1293028"/>
          </a:xfrm>
        </p:spPr>
        <p:txBody>
          <a:bodyPr/>
          <a:lstStyle/>
          <a:p>
            <a:r>
              <a:rPr lang="en-US"/>
              <a:t>FY27 REMINDERS	</a:t>
            </a:r>
          </a:p>
        </p:txBody>
      </p:sp>
      <p:sp>
        <p:nvSpPr>
          <p:cNvPr id="5" name="Slide Number Placeholder 4">
            <a:extLst>
              <a:ext uri="{FF2B5EF4-FFF2-40B4-BE49-F238E27FC236}">
                <a16:creationId xmlns:a16="http://schemas.microsoft.com/office/drawing/2014/main" id="{EDED540F-90E2-84C4-6318-DF517C00377A}"/>
              </a:ext>
            </a:extLst>
          </p:cNvPr>
          <p:cNvSpPr>
            <a:spLocks noGrp="1"/>
          </p:cNvSpPr>
          <p:nvPr>
            <p:ph type="sldNum" sz="quarter" idx="12"/>
          </p:nvPr>
        </p:nvSpPr>
        <p:spPr/>
        <p:txBody>
          <a:bodyPr/>
          <a:lstStyle/>
          <a:p>
            <a:fld id="{602FC458-F1F2-4988-9912-50B92EDCE080}" type="slidenum">
              <a:rPr lang="en-US" smtClean="0"/>
              <a:pPr/>
              <a:t>4</a:t>
            </a:fld>
            <a:endParaRPr lang="en-US"/>
          </a:p>
        </p:txBody>
      </p:sp>
      <p:graphicFrame>
        <p:nvGraphicFramePr>
          <p:cNvPr id="3" name="Table 2">
            <a:extLst>
              <a:ext uri="{FF2B5EF4-FFF2-40B4-BE49-F238E27FC236}">
                <a16:creationId xmlns:a16="http://schemas.microsoft.com/office/drawing/2014/main" id="{2C805818-E1B3-B012-82AA-2B61485E2489}"/>
              </a:ext>
            </a:extLst>
          </p:cNvPr>
          <p:cNvGraphicFramePr>
            <a:graphicFrameLocks noGrp="1"/>
          </p:cNvGraphicFramePr>
          <p:nvPr>
            <p:extLst>
              <p:ext uri="{D42A27DB-BD31-4B8C-83A1-F6EECF244321}">
                <p14:modId xmlns:p14="http://schemas.microsoft.com/office/powerpoint/2010/main" val="3798930165"/>
              </p:ext>
            </p:extLst>
          </p:nvPr>
        </p:nvGraphicFramePr>
        <p:xfrm>
          <a:off x="494903" y="1989969"/>
          <a:ext cx="8366171" cy="3031770"/>
        </p:xfrm>
        <a:graphic>
          <a:graphicData uri="http://schemas.openxmlformats.org/drawingml/2006/table">
            <a:tbl>
              <a:tblPr firstRow="1" bandRow="1">
                <a:tableStyleId>{C4B1156A-380E-4F78-BDF5-A606A8083BF9}</a:tableStyleId>
              </a:tblPr>
              <a:tblGrid>
                <a:gridCol w="8366171">
                  <a:extLst>
                    <a:ext uri="{9D8B030D-6E8A-4147-A177-3AD203B41FA5}">
                      <a16:colId xmlns:a16="http://schemas.microsoft.com/office/drawing/2014/main" val="4249152250"/>
                    </a:ext>
                  </a:extLst>
                </a:gridCol>
              </a:tblGrid>
              <a:tr h="631629">
                <a:tc>
                  <a:txBody>
                    <a:bodyPr/>
                    <a:lstStyle/>
                    <a:p>
                      <a:pPr marL="342900" lvl="0" indent="-342900">
                        <a:buFont typeface="Arial"/>
                        <a:buChar char="•"/>
                      </a:pPr>
                      <a:r>
                        <a:rPr lang="en-US" sz="1900" b="0" i="0" u="none" strike="noStrike" noProof="0">
                          <a:solidFill>
                            <a:schemeClr val="tx1"/>
                          </a:solidFill>
                          <a:latin typeface="Calibri"/>
                        </a:rPr>
                        <a:t>Match is required. </a:t>
                      </a:r>
                    </a:p>
                  </a:txBody>
                  <a:tcPr anchor="ctr"/>
                </a:tc>
                <a:extLst>
                  <a:ext uri="{0D108BD9-81ED-4DB2-BD59-A6C34878D82A}">
                    <a16:rowId xmlns:a16="http://schemas.microsoft.com/office/drawing/2014/main" val="3097261860"/>
                  </a:ext>
                </a:extLst>
              </a:tr>
              <a:tr h="798474">
                <a:tc>
                  <a:txBody>
                    <a:bodyPr/>
                    <a:lstStyle/>
                    <a:p>
                      <a:pPr marL="342900" lvl="0" indent="-342900">
                        <a:buFont typeface="Arial"/>
                        <a:buChar char="•"/>
                      </a:pPr>
                      <a:r>
                        <a:rPr lang="en-US" sz="1900" b="0" i="0" u="none" strike="noStrike" noProof="0">
                          <a:solidFill>
                            <a:schemeClr val="tx1"/>
                          </a:solidFill>
                          <a:latin typeface="Calibri"/>
                        </a:rPr>
                        <a:t>Maximum amount per position is for state special funds and does not include match:</a:t>
                      </a:r>
                      <a:endParaRPr lang="en-US" sz="1900">
                        <a:solidFill>
                          <a:schemeClr val="tx1"/>
                        </a:solidFill>
                        <a:latin typeface="Calibri"/>
                      </a:endParaRPr>
                    </a:p>
                    <a:p>
                      <a:pPr marL="1257300" lvl="2" indent="-342900" algn="l">
                        <a:lnSpc>
                          <a:spcPct val="150000"/>
                        </a:lnSpc>
                        <a:buClr>
                          <a:srgbClr val="000000"/>
                        </a:buClr>
                        <a:buFont typeface="Courier New,monospace"/>
                        <a:buChar char="o"/>
                      </a:pPr>
                      <a:r>
                        <a:rPr lang="en-US" sz="1900" b="0" i="0" u="none" strike="noStrike" noProof="0">
                          <a:solidFill>
                            <a:schemeClr val="tx1"/>
                          </a:solidFill>
                          <a:latin typeface="Calibri"/>
                        </a:rPr>
                        <a:t>$100,000 per SRO position</a:t>
                      </a:r>
                      <a:endParaRPr lang="en-US" sz="1900" b="0" i="0" u="none" strike="noStrike" noProof="0">
                        <a:solidFill>
                          <a:srgbClr val="000000"/>
                        </a:solidFill>
                        <a:latin typeface="Calibri"/>
                      </a:endParaRPr>
                    </a:p>
                    <a:p>
                      <a:pPr marL="1257300" lvl="2" indent="-342900" algn="l">
                        <a:lnSpc>
                          <a:spcPct val="150000"/>
                        </a:lnSpc>
                        <a:buClr>
                          <a:srgbClr val="000000"/>
                        </a:buClr>
                        <a:buFont typeface="Courier New,monospace"/>
                        <a:buChar char="o"/>
                      </a:pPr>
                      <a:r>
                        <a:rPr lang="en-US" sz="1900" b="0" i="0" u="none" strike="noStrike" noProof="0">
                          <a:solidFill>
                            <a:schemeClr val="tx1"/>
                          </a:solidFill>
                          <a:latin typeface="Calibri"/>
                        </a:rPr>
                        <a:t>$50,000 per SSO position</a:t>
                      </a:r>
                      <a:endParaRPr lang="en-US" sz="1900"/>
                    </a:p>
                  </a:txBody>
                  <a:tcPr anchor="ctr"/>
                </a:tc>
                <a:extLst>
                  <a:ext uri="{0D108BD9-81ED-4DB2-BD59-A6C34878D82A}">
                    <a16:rowId xmlns:a16="http://schemas.microsoft.com/office/drawing/2014/main" val="193654697"/>
                  </a:ext>
                </a:extLst>
              </a:tr>
              <a:tr h="905732">
                <a:tc>
                  <a:txBody>
                    <a:bodyPr/>
                    <a:lstStyle/>
                    <a:p>
                      <a:pPr marL="342900" lvl="0" indent="-342900">
                        <a:buFont typeface="Arial"/>
                        <a:buChar char="•"/>
                      </a:pPr>
                      <a:r>
                        <a:rPr lang="en-US" sz="1900" b="0" i="0" u="none" strike="noStrike" noProof="0">
                          <a:solidFill>
                            <a:schemeClr val="tx1"/>
                          </a:solidFill>
                          <a:latin typeface="Calibri"/>
                        </a:rPr>
                        <a:t>Equipment, training, and programming expenses are allowable under state special funds for grant-funded staff only (Low priority).</a:t>
                      </a:r>
                      <a:endParaRPr lang="en-US" sz="1900">
                        <a:solidFill>
                          <a:schemeClr val="tx1"/>
                        </a:solidFill>
                        <a:latin typeface="Calibri"/>
                      </a:endParaRPr>
                    </a:p>
                  </a:txBody>
                  <a:tcPr anchor="ctr"/>
                </a:tc>
                <a:extLst>
                  <a:ext uri="{0D108BD9-81ED-4DB2-BD59-A6C34878D82A}">
                    <a16:rowId xmlns:a16="http://schemas.microsoft.com/office/drawing/2014/main" val="3561520132"/>
                  </a:ext>
                </a:extLst>
              </a:tr>
            </a:tbl>
          </a:graphicData>
        </a:graphic>
      </p:graphicFrame>
    </p:spTree>
    <p:extLst>
      <p:ext uri="{BB962C8B-B14F-4D97-AF65-F5344CB8AC3E}">
        <p14:creationId xmlns:p14="http://schemas.microsoft.com/office/powerpoint/2010/main" val="2523905107"/>
      </p:ext>
    </p:extLst>
  </p:cSld>
  <p:clrMapOvr>
    <a:masterClrMapping/>
  </p:clrMapOvr>
  <p:extLst>
    <p:ext uri="{6950BFC3-D8DA-4A85-94F7-54DA5524770B}">
      <p188:commentRel xmlns:p188="http://schemas.microsoft.com/office/powerpoint/2018/8/main" r:id="rId3"/>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231" y="309340"/>
            <a:ext cx="6377940" cy="1293028"/>
          </a:xfrm>
        </p:spPr>
        <p:txBody>
          <a:bodyPr/>
          <a:lstStyle/>
          <a:p>
            <a:r>
              <a:rPr lang="en-US"/>
              <a:t>Priority Areas– </a:t>
            </a:r>
            <a:br>
              <a:rPr lang="en-US"/>
            </a:br>
            <a:r>
              <a:rPr lang="en-US"/>
              <a:t>School Information</a:t>
            </a:r>
          </a:p>
        </p:txBody>
      </p:sp>
      <p:sp>
        <p:nvSpPr>
          <p:cNvPr id="3" name="Content Placeholder 2"/>
          <p:cNvSpPr>
            <a:spLocks noGrp="1"/>
          </p:cNvSpPr>
          <p:nvPr>
            <p:ph idx="1"/>
          </p:nvPr>
        </p:nvSpPr>
        <p:spPr>
          <a:xfrm>
            <a:off x="515565" y="1916348"/>
            <a:ext cx="8151779" cy="3751111"/>
          </a:xfrm>
        </p:spPr>
        <p:txBody>
          <a:bodyPr vert="horz" lIns="91440" tIns="45720" rIns="91440" bIns="45720" rtlCol="0" anchor="t">
            <a:normAutofit/>
          </a:bodyPr>
          <a:lstStyle/>
          <a:p>
            <a:r>
              <a:rPr lang="en-US" sz="2000">
                <a:latin typeface="Calibri"/>
                <a:ea typeface="Calibri"/>
                <a:cs typeface="Calibri"/>
              </a:rPr>
              <a:t>SRO Applications: list the schools with an assigned SRO, both locally- and grant-funded.</a:t>
            </a:r>
          </a:p>
          <a:p>
            <a:r>
              <a:rPr lang="en-US" sz="2000">
                <a:latin typeface="Calibri"/>
                <a:ea typeface="Calibri"/>
                <a:cs typeface="Calibri"/>
              </a:rPr>
              <a:t>SSO Applications: list the schools with an assigned SSO, both locally- and grant-funded.</a:t>
            </a:r>
          </a:p>
          <a:p>
            <a:r>
              <a:rPr lang="en-US" sz="2000">
                <a:latin typeface="Calibri"/>
                <a:ea typeface="Calibri"/>
                <a:cs typeface="Calibri"/>
              </a:rPr>
              <a:t>Provide classification, grade levels, and the number of SROs/SSOs assigned to the school.</a:t>
            </a:r>
          </a:p>
        </p:txBody>
      </p:sp>
      <p:pic>
        <p:nvPicPr>
          <p:cNvPr id="6" name="Picture 5" descr="depicts completed School Information form, 3x4 chart breaking down school by grade level and number of assigned SROs">
            <a:extLst>
              <a:ext uri="{FF2B5EF4-FFF2-40B4-BE49-F238E27FC236}">
                <a16:creationId xmlns:a16="http://schemas.microsoft.com/office/drawing/2014/main" id="{EEF1F37A-DDBC-80ED-686C-C02D626754E0}"/>
              </a:ext>
            </a:extLst>
          </p:cNvPr>
          <p:cNvPicPr>
            <a:picLocks noChangeAspect="1"/>
          </p:cNvPicPr>
          <p:nvPr/>
        </p:nvPicPr>
        <p:blipFill>
          <a:blip r:embed="rId3"/>
          <a:stretch>
            <a:fillRect/>
          </a:stretch>
        </p:blipFill>
        <p:spPr>
          <a:xfrm>
            <a:off x="176463" y="4296614"/>
            <a:ext cx="8791074" cy="1370690"/>
          </a:xfrm>
          <a:prstGeom prst="rect">
            <a:avLst/>
          </a:prstGeom>
          <a:ln>
            <a:solidFill>
              <a:schemeClr val="accent5"/>
            </a:solidFill>
          </a:ln>
        </p:spPr>
      </p:pic>
      <p:sp>
        <p:nvSpPr>
          <p:cNvPr id="8" name="Slide Number Placeholder 7">
            <a:extLst>
              <a:ext uri="{FF2B5EF4-FFF2-40B4-BE49-F238E27FC236}">
                <a16:creationId xmlns:a16="http://schemas.microsoft.com/office/drawing/2014/main" id="{7D7E9FD1-D1D2-F258-A3F4-7E745DDA6AF7}"/>
              </a:ext>
            </a:extLst>
          </p:cNvPr>
          <p:cNvSpPr>
            <a:spLocks noGrp="1"/>
          </p:cNvSpPr>
          <p:nvPr>
            <p:ph type="sldNum" sz="quarter" idx="12"/>
          </p:nvPr>
        </p:nvSpPr>
        <p:spPr/>
        <p:txBody>
          <a:bodyPr/>
          <a:lstStyle/>
          <a:p>
            <a:fld id="{602FC458-F1F2-4988-9912-50B92EDCE080}" type="slidenum">
              <a:rPr lang="en-US" smtClean="0"/>
              <a:pPr/>
              <a:t>40</a:t>
            </a:fld>
            <a:endParaRPr lang="en-US"/>
          </a:p>
        </p:txBody>
      </p:sp>
    </p:spTree>
    <p:extLst>
      <p:ext uri="{BB962C8B-B14F-4D97-AF65-F5344CB8AC3E}">
        <p14:creationId xmlns:p14="http://schemas.microsoft.com/office/powerpoint/2010/main" val="217875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217" y="428515"/>
            <a:ext cx="6377940" cy="1293028"/>
          </a:xfrm>
        </p:spPr>
        <p:txBody>
          <a:bodyPr/>
          <a:lstStyle/>
          <a:p>
            <a:r>
              <a:rPr lang="en-US"/>
              <a:t>Priority Areas– </a:t>
            </a:r>
            <a:br>
              <a:rPr lang="en-US"/>
            </a:br>
            <a:r>
              <a:rPr lang="en-US"/>
              <a:t>DCJS Funded</a:t>
            </a:r>
          </a:p>
        </p:txBody>
      </p:sp>
      <p:sp>
        <p:nvSpPr>
          <p:cNvPr id="3" name="Content Placeholder 2"/>
          <p:cNvSpPr>
            <a:spLocks noGrp="1"/>
          </p:cNvSpPr>
          <p:nvPr>
            <p:ph idx="1"/>
          </p:nvPr>
        </p:nvSpPr>
        <p:spPr>
          <a:xfrm>
            <a:off x="226000" y="2081718"/>
            <a:ext cx="8767839" cy="3867125"/>
          </a:xfrm>
        </p:spPr>
        <p:txBody>
          <a:bodyPr vert="horz" lIns="91440" tIns="45720" rIns="91440" bIns="45720" rtlCol="0" anchor="t">
            <a:normAutofit/>
          </a:bodyPr>
          <a:lstStyle/>
          <a:p>
            <a:r>
              <a:rPr lang="en-US">
                <a:latin typeface="Calibri"/>
                <a:ea typeface="Calibri"/>
                <a:cs typeface="Calibri"/>
              </a:rPr>
              <a:t>SRO Applications: List SROs in your program funded by any DCJS grant.</a:t>
            </a:r>
          </a:p>
          <a:p>
            <a:r>
              <a:rPr lang="en-US">
                <a:latin typeface="Calibri"/>
                <a:ea typeface="Calibri"/>
                <a:cs typeface="Calibri"/>
              </a:rPr>
              <a:t>SSO Applications: List SSOs in your program funded by any DCJS grant.</a:t>
            </a:r>
          </a:p>
        </p:txBody>
      </p:sp>
      <p:pic>
        <p:nvPicPr>
          <p:cNvPr id="6" name="Picture 5" descr="depicts DCJS funded SROs form, collects information on First/Last name and grant number for SROs currently funded by DCJS">
            <a:extLst>
              <a:ext uri="{FF2B5EF4-FFF2-40B4-BE49-F238E27FC236}">
                <a16:creationId xmlns:a16="http://schemas.microsoft.com/office/drawing/2014/main" id="{084A5C0A-E3E8-098D-46DE-5070B0732CCA}"/>
              </a:ext>
            </a:extLst>
          </p:cNvPr>
          <p:cNvPicPr>
            <a:picLocks noChangeAspect="1"/>
          </p:cNvPicPr>
          <p:nvPr/>
        </p:nvPicPr>
        <p:blipFill>
          <a:blip r:embed="rId3"/>
          <a:stretch>
            <a:fillRect/>
          </a:stretch>
        </p:blipFill>
        <p:spPr>
          <a:xfrm>
            <a:off x="176881" y="3171960"/>
            <a:ext cx="8855242" cy="1689535"/>
          </a:xfrm>
          <a:prstGeom prst="rect">
            <a:avLst/>
          </a:prstGeom>
          <a:ln>
            <a:solidFill>
              <a:schemeClr val="accent5"/>
            </a:solidFill>
          </a:ln>
        </p:spPr>
      </p:pic>
      <p:sp>
        <p:nvSpPr>
          <p:cNvPr id="8" name="Slide Number Placeholder 7">
            <a:extLst>
              <a:ext uri="{FF2B5EF4-FFF2-40B4-BE49-F238E27FC236}">
                <a16:creationId xmlns:a16="http://schemas.microsoft.com/office/drawing/2014/main" id="{81FB6A4B-BCE8-ECAF-232F-D65F9E67E0F5}"/>
              </a:ext>
            </a:extLst>
          </p:cNvPr>
          <p:cNvSpPr>
            <a:spLocks noGrp="1"/>
          </p:cNvSpPr>
          <p:nvPr>
            <p:ph type="sldNum" sz="quarter" idx="12"/>
          </p:nvPr>
        </p:nvSpPr>
        <p:spPr/>
        <p:txBody>
          <a:bodyPr/>
          <a:lstStyle/>
          <a:p>
            <a:fld id="{602FC458-F1F2-4988-9912-50B92EDCE080}" type="slidenum">
              <a:rPr lang="en-US" smtClean="0"/>
              <a:pPr/>
              <a:t>41</a:t>
            </a:fld>
            <a:endParaRPr lang="en-US"/>
          </a:p>
        </p:txBody>
      </p:sp>
    </p:spTree>
    <p:extLst>
      <p:ext uri="{BB962C8B-B14F-4D97-AF65-F5344CB8AC3E}">
        <p14:creationId xmlns:p14="http://schemas.microsoft.com/office/powerpoint/2010/main" val="1874538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a:normAutofit/>
          </a:bodyPr>
          <a:lstStyle/>
          <a:p>
            <a:r>
              <a:rPr lang="en-US"/>
              <a:t>Project Targets: SRO</a:t>
            </a:r>
          </a:p>
        </p:txBody>
      </p:sp>
      <p:graphicFrame>
        <p:nvGraphicFramePr>
          <p:cNvPr id="5" name="Content Placeholder 2" descr="infographic with 3 boxes">
            <a:extLst>
              <a:ext uri="{FF2B5EF4-FFF2-40B4-BE49-F238E27FC236}">
                <a16:creationId xmlns:a16="http://schemas.microsoft.com/office/drawing/2014/main" id="{F4BA99AA-D864-4A98-B2AF-4BCB4FE1B039}"/>
              </a:ext>
            </a:extLst>
          </p:cNvPr>
          <p:cNvGraphicFramePr>
            <a:graphicFrameLocks noGrp="1"/>
          </p:cNvGraphicFramePr>
          <p:nvPr>
            <p:ph idx="1"/>
            <p:extLst>
              <p:ext uri="{D42A27DB-BD31-4B8C-83A1-F6EECF244321}">
                <p14:modId xmlns:p14="http://schemas.microsoft.com/office/powerpoint/2010/main" val="285798854"/>
              </p:ext>
            </p:extLst>
          </p:nvPr>
        </p:nvGraphicFramePr>
        <p:xfrm>
          <a:off x="514350" y="2081126"/>
          <a:ext cx="81153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102B0E1-AAC5-EB27-9B2E-6AB152A0B4B6}"/>
              </a:ext>
            </a:extLst>
          </p:cNvPr>
          <p:cNvSpPr>
            <a:spLocks noGrp="1"/>
          </p:cNvSpPr>
          <p:nvPr>
            <p:ph type="sldNum" sz="quarter" idx="12"/>
          </p:nvPr>
        </p:nvSpPr>
        <p:spPr/>
        <p:txBody>
          <a:bodyPr/>
          <a:lstStyle/>
          <a:p>
            <a:fld id="{602FC458-F1F2-4988-9912-50B92EDCE080}" type="slidenum">
              <a:rPr lang="en-US" smtClean="0"/>
              <a:pPr/>
              <a:t>42</a:t>
            </a:fld>
            <a:endParaRPr lang="en-US"/>
          </a:p>
        </p:txBody>
      </p:sp>
    </p:spTree>
    <p:extLst>
      <p:ext uri="{BB962C8B-B14F-4D97-AF65-F5344CB8AC3E}">
        <p14:creationId xmlns:p14="http://schemas.microsoft.com/office/powerpoint/2010/main" val="320571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 Targets: SSO</a:t>
            </a:r>
          </a:p>
        </p:txBody>
      </p:sp>
      <p:pic>
        <p:nvPicPr>
          <p:cNvPr id="4" name="Content Placeholder 3" descr="depicts Access Control and Patrolling of School grounds and building forms, there are 10 questions to complete by toggling yes/no">
            <a:extLst>
              <a:ext uri="{C183D7F6-B498-43B3-948B-1728B52AA6E4}">
                <adec:decorative xmlns:adec="http://schemas.microsoft.com/office/drawing/2017/decorative" val="0"/>
              </a:ext>
            </a:extLst>
          </p:cNvPr>
          <p:cNvPicPr>
            <a:picLocks noGrp="1" noChangeAspect="1"/>
          </p:cNvPicPr>
          <p:nvPr>
            <p:ph idx="1"/>
          </p:nvPr>
        </p:nvPicPr>
        <p:blipFill>
          <a:blip r:embed="rId3"/>
          <a:stretch>
            <a:fillRect/>
          </a:stretch>
        </p:blipFill>
        <p:spPr>
          <a:xfrm>
            <a:off x="457200" y="2057401"/>
            <a:ext cx="8229600" cy="3927330"/>
          </a:xfrm>
          <a:prstGeom prst="rect">
            <a:avLst/>
          </a:prstGeom>
          <a:ln>
            <a:solidFill>
              <a:schemeClr val="accent5"/>
            </a:solidFill>
          </a:ln>
        </p:spPr>
      </p:pic>
      <p:sp>
        <p:nvSpPr>
          <p:cNvPr id="5" name="Slide Number Placeholder 4">
            <a:extLst>
              <a:ext uri="{FF2B5EF4-FFF2-40B4-BE49-F238E27FC236}">
                <a16:creationId xmlns:a16="http://schemas.microsoft.com/office/drawing/2014/main" id="{DC9F65DB-EA45-AC8A-CA83-A3194104A238}"/>
              </a:ext>
            </a:extLst>
          </p:cNvPr>
          <p:cNvSpPr>
            <a:spLocks noGrp="1"/>
          </p:cNvSpPr>
          <p:nvPr>
            <p:ph type="sldNum" sz="quarter" idx="12"/>
          </p:nvPr>
        </p:nvSpPr>
        <p:spPr/>
        <p:txBody>
          <a:bodyPr/>
          <a:lstStyle/>
          <a:p>
            <a:fld id="{602FC458-F1F2-4988-9912-50B92EDCE080}" type="slidenum">
              <a:rPr lang="en-US" smtClean="0"/>
              <a:pPr/>
              <a:t>43</a:t>
            </a:fld>
            <a:endParaRPr lang="en-US"/>
          </a:p>
        </p:txBody>
      </p:sp>
    </p:spTree>
    <p:extLst>
      <p:ext uri="{BB962C8B-B14F-4D97-AF65-F5344CB8AC3E}">
        <p14:creationId xmlns:p14="http://schemas.microsoft.com/office/powerpoint/2010/main" val="1996497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652030"/>
            <a:ext cx="6377940" cy="1293028"/>
          </a:xfrm>
        </p:spPr>
        <p:txBody>
          <a:bodyPr/>
          <a:lstStyle/>
          <a:p>
            <a:r>
              <a:rPr lang="en-US"/>
              <a:t>Personnel and </a:t>
            </a:r>
            <a:br>
              <a:rPr lang="en-US"/>
            </a:br>
            <a:r>
              <a:rPr lang="en-US"/>
              <a:t>Fringe Benefits</a:t>
            </a:r>
          </a:p>
        </p:txBody>
      </p:sp>
      <p:pic>
        <p:nvPicPr>
          <p:cNvPr id="4" name="Picture 3" descr="Requested personnel form, highlights yes/no toggle">
            <a:extLst>
              <a:ext uri="{FF2B5EF4-FFF2-40B4-BE49-F238E27FC236}">
                <a16:creationId xmlns:a16="http://schemas.microsoft.com/office/drawing/2014/main" id="{60E7E8A8-1B1F-76FE-62E8-CDBB1C9C69C2}"/>
              </a:ext>
            </a:extLst>
          </p:cNvPr>
          <p:cNvPicPr>
            <a:picLocks noChangeAspect="1"/>
          </p:cNvPicPr>
          <p:nvPr/>
        </p:nvPicPr>
        <p:blipFill>
          <a:blip r:embed="rId3"/>
          <a:stretch>
            <a:fillRect/>
          </a:stretch>
        </p:blipFill>
        <p:spPr>
          <a:xfrm>
            <a:off x="107271" y="2972072"/>
            <a:ext cx="8929457" cy="2129218"/>
          </a:xfrm>
          <a:prstGeom prst="rect">
            <a:avLst/>
          </a:prstGeom>
          <a:ln>
            <a:solidFill>
              <a:schemeClr val="accent5"/>
            </a:solidFill>
          </a:ln>
        </p:spPr>
      </p:pic>
      <p:cxnSp>
        <p:nvCxnSpPr>
          <p:cNvPr id="9" name="Straight Arrow Connector 8">
            <a:extLst>
              <a:ext uri="{C183D7F6-B498-43B3-948B-1728B52AA6E4}">
                <adec:decorative xmlns:adec="http://schemas.microsoft.com/office/drawing/2017/decorative" val="1"/>
              </a:ext>
            </a:extLst>
          </p:cNvPr>
          <p:cNvCxnSpPr>
            <a:cxnSpLocks/>
          </p:cNvCxnSpPr>
          <p:nvPr/>
        </p:nvCxnSpPr>
        <p:spPr>
          <a:xfrm flipH="1">
            <a:off x="2454442" y="3689684"/>
            <a:ext cx="882316" cy="6898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a16="http://schemas.microsoft.com/office/drawing/2014/main" id="{E82039EB-7F27-FF2A-AD99-26BC10F2B7F0}"/>
              </a:ext>
            </a:extLst>
          </p:cNvPr>
          <p:cNvSpPr>
            <a:spLocks noGrp="1"/>
          </p:cNvSpPr>
          <p:nvPr>
            <p:ph type="sldNum" sz="quarter" idx="12"/>
          </p:nvPr>
        </p:nvSpPr>
        <p:spPr/>
        <p:txBody>
          <a:bodyPr/>
          <a:lstStyle/>
          <a:p>
            <a:fld id="{602FC458-F1F2-4988-9912-50B92EDCE080}" type="slidenum">
              <a:rPr lang="en-US" smtClean="0"/>
              <a:pPr/>
              <a:t>44</a:t>
            </a:fld>
            <a:endParaRPr lang="en-US"/>
          </a:p>
        </p:txBody>
      </p:sp>
    </p:spTree>
    <p:extLst>
      <p:ext uri="{BB962C8B-B14F-4D97-AF65-F5344CB8AC3E}">
        <p14:creationId xmlns:p14="http://schemas.microsoft.com/office/powerpoint/2010/main" val="2887312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ACAD-6096-2532-B0F7-5F4170558FAB}"/>
              </a:ext>
            </a:extLst>
          </p:cNvPr>
          <p:cNvSpPr>
            <a:spLocks noGrp="1"/>
          </p:cNvSpPr>
          <p:nvPr>
            <p:ph type="title"/>
          </p:nvPr>
        </p:nvSpPr>
        <p:spPr>
          <a:xfrm>
            <a:off x="2529226" y="471852"/>
            <a:ext cx="6377940" cy="1293028"/>
          </a:xfrm>
        </p:spPr>
        <p:txBody>
          <a:bodyPr/>
          <a:lstStyle/>
          <a:p>
            <a:r>
              <a:rPr lang="en-US"/>
              <a:t>Personnel and </a:t>
            </a:r>
            <a:br>
              <a:rPr lang="en-US"/>
            </a:br>
            <a:r>
              <a:rPr lang="en-US"/>
              <a:t>Fringe Benefits</a:t>
            </a:r>
          </a:p>
        </p:txBody>
      </p:sp>
      <p:sp>
        <p:nvSpPr>
          <p:cNvPr id="3" name="Content Placeholder 2">
            <a:extLst>
              <a:ext uri="{FF2B5EF4-FFF2-40B4-BE49-F238E27FC236}">
                <a16:creationId xmlns:a16="http://schemas.microsoft.com/office/drawing/2014/main" id="{DE109789-8239-0288-0D78-018C581DF3DD}"/>
              </a:ext>
            </a:extLst>
          </p:cNvPr>
          <p:cNvSpPr>
            <a:spLocks noGrp="1"/>
          </p:cNvSpPr>
          <p:nvPr>
            <p:ph idx="1"/>
          </p:nvPr>
        </p:nvSpPr>
        <p:spPr>
          <a:xfrm>
            <a:off x="507687" y="1945532"/>
            <a:ext cx="7955280" cy="1111208"/>
          </a:xfrm>
        </p:spPr>
        <p:txBody>
          <a:bodyPr vert="horz" lIns="91440" tIns="45720" rIns="91440" bIns="45720" rtlCol="0" anchor="t">
            <a:normAutofit lnSpcReduction="10000"/>
          </a:bodyPr>
          <a:lstStyle/>
          <a:p>
            <a:pPr lvl="1">
              <a:buFont typeface="Wingdings" panose="05000000000000000000" pitchFamily="2" charset="2"/>
              <a:buChar char="Ø"/>
            </a:pPr>
            <a:r>
              <a:rPr lang="en-US" sz="2200">
                <a:latin typeface="Calibri"/>
                <a:ea typeface="Calibri"/>
                <a:cs typeface="Calibri"/>
              </a:rPr>
              <a:t>Employee Information</a:t>
            </a:r>
            <a:endParaRPr lang="en-US"/>
          </a:p>
          <a:p>
            <a:pPr marL="457200" lvl="1" indent="0">
              <a:buNone/>
            </a:pPr>
            <a:endParaRPr lang="en-US" sz="2200">
              <a:latin typeface="Calibri"/>
              <a:ea typeface="Calibri"/>
              <a:cs typeface="Calibri"/>
            </a:endParaRPr>
          </a:p>
          <a:p>
            <a:pPr lvl="1">
              <a:buFont typeface="Wingdings" panose="05000000000000000000" pitchFamily="2" charset="2"/>
              <a:buChar char="Ø"/>
            </a:pPr>
            <a:r>
              <a:rPr lang="en-US" sz="2200">
                <a:latin typeface="Calibri"/>
                <a:ea typeface="Calibri"/>
                <a:cs typeface="Calibri"/>
              </a:rPr>
              <a:t>Employee Salary and Fringe Benefits</a:t>
            </a:r>
          </a:p>
        </p:txBody>
      </p:sp>
      <p:pic>
        <p:nvPicPr>
          <p:cNvPr id="7" name="Picture 6" descr="depicts incomplete employee information and employee salary and fringe benefits forms, each is a chart similar to Budget that can be edited by clicking Add Row in the top right corner">
            <a:extLst>
              <a:ext uri="{FF2B5EF4-FFF2-40B4-BE49-F238E27FC236}">
                <a16:creationId xmlns:a16="http://schemas.microsoft.com/office/drawing/2014/main" id="{60F08439-0AA9-ADF0-EAE9-B8023579D3DC}"/>
              </a:ext>
            </a:extLst>
          </p:cNvPr>
          <p:cNvPicPr>
            <a:picLocks noChangeAspect="1"/>
          </p:cNvPicPr>
          <p:nvPr/>
        </p:nvPicPr>
        <p:blipFill>
          <a:blip r:embed="rId3"/>
          <a:stretch>
            <a:fillRect/>
          </a:stretch>
        </p:blipFill>
        <p:spPr>
          <a:xfrm>
            <a:off x="240631" y="3255846"/>
            <a:ext cx="8662737" cy="2779413"/>
          </a:xfrm>
          <a:prstGeom prst="rect">
            <a:avLst/>
          </a:prstGeom>
          <a:ln>
            <a:solidFill>
              <a:schemeClr val="accent5"/>
            </a:solidFill>
          </a:ln>
        </p:spPr>
      </p:pic>
      <p:sp>
        <p:nvSpPr>
          <p:cNvPr id="4" name="Slide Number Placeholder 6">
            <a:extLst>
              <a:ext uri="{FF2B5EF4-FFF2-40B4-BE49-F238E27FC236}">
                <a16:creationId xmlns:a16="http://schemas.microsoft.com/office/drawing/2014/main" id="{A09D61E7-FCE5-D108-EC91-CCA10DAB2C60}"/>
              </a:ext>
            </a:extLst>
          </p:cNvPr>
          <p:cNvSpPr>
            <a:spLocks noGrp="1"/>
          </p:cNvSpPr>
          <p:nvPr>
            <p:ph type="sldNum" sz="quarter" idx="12"/>
          </p:nvPr>
        </p:nvSpPr>
        <p:spPr>
          <a:xfrm>
            <a:off x="6572250" y="6355845"/>
            <a:ext cx="1977390" cy="365125"/>
          </a:xfrm>
        </p:spPr>
        <p:txBody>
          <a:bodyPr/>
          <a:lstStyle/>
          <a:p>
            <a:fld id="{602FC458-F1F2-4988-9912-50B92EDCE080}" type="slidenum">
              <a:rPr lang="en-US" smtClean="0"/>
              <a:pPr/>
              <a:t>45</a:t>
            </a:fld>
            <a:endParaRPr lang="en-US"/>
          </a:p>
        </p:txBody>
      </p:sp>
    </p:spTree>
    <p:extLst>
      <p:ext uri="{BB962C8B-B14F-4D97-AF65-F5344CB8AC3E}">
        <p14:creationId xmlns:p14="http://schemas.microsoft.com/office/powerpoint/2010/main" val="1154950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869" y="399347"/>
            <a:ext cx="6377940" cy="1293028"/>
          </a:xfrm>
        </p:spPr>
        <p:txBody>
          <a:bodyPr/>
          <a:lstStyle/>
          <a:p>
            <a:r>
              <a:rPr lang="en-US"/>
              <a:t>Employee Information: SRO </a:t>
            </a:r>
          </a:p>
        </p:txBody>
      </p:sp>
      <p:pic>
        <p:nvPicPr>
          <p:cNvPr id="10" name="Picture 9" descr="depicts example form for SRO Employee Information, first 5 questions are required">
            <a:extLst>
              <a:ext uri="{FF2B5EF4-FFF2-40B4-BE49-F238E27FC236}">
                <a16:creationId xmlns:a16="http://schemas.microsoft.com/office/drawing/2014/main" id="{6FDD19EF-6FC9-C70E-E2A8-14F31DA68792}"/>
              </a:ext>
            </a:extLst>
          </p:cNvPr>
          <p:cNvPicPr>
            <a:picLocks noChangeAspect="1"/>
          </p:cNvPicPr>
          <p:nvPr/>
        </p:nvPicPr>
        <p:blipFill rotWithShape="1">
          <a:blip r:embed="rId3"/>
          <a:srcRect r="27537"/>
          <a:stretch/>
        </p:blipFill>
        <p:spPr>
          <a:xfrm>
            <a:off x="151550" y="1844842"/>
            <a:ext cx="4949987" cy="3880553"/>
          </a:xfrm>
          <a:prstGeom prst="rect">
            <a:avLst/>
          </a:prstGeom>
          <a:ln>
            <a:solidFill>
              <a:schemeClr val="accent5"/>
            </a:solidFill>
          </a:ln>
        </p:spPr>
      </p:pic>
      <p:sp>
        <p:nvSpPr>
          <p:cNvPr id="8" name="Content Placeholder 7"/>
          <p:cNvSpPr>
            <a:spLocks noGrp="1"/>
          </p:cNvSpPr>
          <p:nvPr>
            <p:ph sz="half" idx="2"/>
          </p:nvPr>
        </p:nvSpPr>
        <p:spPr>
          <a:xfrm>
            <a:off x="5101537" y="1692375"/>
            <a:ext cx="3818727" cy="4578982"/>
          </a:xfrm>
        </p:spPr>
        <p:txBody>
          <a:bodyPr vert="horz" lIns="91440" tIns="45720" rIns="91440" bIns="45720" rtlCol="0" anchor="t">
            <a:normAutofit/>
          </a:bodyPr>
          <a:lstStyle/>
          <a:p>
            <a:r>
              <a:rPr lang="en-US" sz="2000">
                <a:latin typeface="Calibri"/>
                <a:ea typeface="Calibri"/>
                <a:cs typeface="Calibri"/>
              </a:rPr>
              <a:t>Enter the employee’s name/title</a:t>
            </a:r>
          </a:p>
          <a:p>
            <a:pPr marL="457200" lvl="1"/>
            <a:r>
              <a:rPr lang="en-US" sz="1800">
                <a:latin typeface="Calibri"/>
                <a:ea typeface="Calibri"/>
                <a:cs typeface="Calibri"/>
              </a:rPr>
              <a:t>Enter TBD if the position is vacant. </a:t>
            </a:r>
          </a:p>
          <a:p>
            <a:r>
              <a:rPr lang="en-US" sz="2000">
                <a:latin typeface="Calibri"/>
                <a:ea typeface="Calibri"/>
                <a:cs typeface="Calibri"/>
              </a:rPr>
              <a:t>Considered full-time if they are employed as a certified law enforcement officer year-round and are dedicated to the school during all school hours.</a:t>
            </a:r>
          </a:p>
          <a:p>
            <a:pPr marL="457200" lvl="1"/>
            <a:r>
              <a:rPr lang="en-US" sz="1800">
                <a:latin typeface="Calibri"/>
                <a:ea typeface="Calibri"/>
                <a:cs typeface="Calibri"/>
              </a:rPr>
              <a:t> Any variations to this schedule would be considered part-time for grant purposes. </a:t>
            </a:r>
          </a:p>
          <a:p>
            <a:r>
              <a:rPr lang="en-US" sz="2000" b="1">
                <a:latin typeface="Calibri"/>
                <a:ea typeface="Calibri"/>
                <a:cs typeface="Calibri"/>
              </a:rPr>
              <a:t>Required</a:t>
            </a:r>
            <a:r>
              <a:rPr lang="en-US" sz="2000">
                <a:latin typeface="Calibri"/>
                <a:ea typeface="Calibri"/>
                <a:cs typeface="Calibri"/>
              </a:rPr>
              <a:t>: TRACER: Complete Historical Record (CHR)</a:t>
            </a:r>
          </a:p>
          <a:p>
            <a:pPr marL="457200" lvl="1"/>
            <a:r>
              <a:rPr lang="en-US" sz="1800">
                <a:latin typeface="Calibri"/>
                <a:ea typeface="Calibri"/>
                <a:cs typeface="Calibri"/>
              </a:rPr>
              <a:t>TBD: the CHR will be required when the position is filled.</a:t>
            </a:r>
          </a:p>
        </p:txBody>
      </p:sp>
      <p:sp>
        <p:nvSpPr>
          <p:cNvPr id="14" name="Slide Number Placeholder 13">
            <a:extLst>
              <a:ext uri="{FF2B5EF4-FFF2-40B4-BE49-F238E27FC236}">
                <a16:creationId xmlns:a16="http://schemas.microsoft.com/office/drawing/2014/main" id="{D0447D92-E184-9E1F-C265-323BD10E4223}"/>
              </a:ext>
            </a:extLst>
          </p:cNvPr>
          <p:cNvSpPr>
            <a:spLocks noGrp="1"/>
          </p:cNvSpPr>
          <p:nvPr>
            <p:ph type="sldNum" sz="quarter" idx="12"/>
          </p:nvPr>
        </p:nvSpPr>
        <p:spPr/>
        <p:txBody>
          <a:bodyPr/>
          <a:lstStyle/>
          <a:p>
            <a:fld id="{602FC458-F1F2-4988-9912-50B92EDCE080}" type="slidenum">
              <a:rPr lang="en-US" smtClean="0"/>
              <a:t>46</a:t>
            </a:fld>
            <a:endParaRPr lang="en-US"/>
          </a:p>
        </p:txBody>
      </p:sp>
    </p:spTree>
    <p:extLst>
      <p:ext uri="{BB962C8B-B14F-4D97-AF65-F5344CB8AC3E}">
        <p14:creationId xmlns:p14="http://schemas.microsoft.com/office/powerpoint/2010/main" val="26906494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95D23-FB67-B576-8224-C591FEBB3023}"/>
              </a:ext>
            </a:extLst>
          </p:cNvPr>
          <p:cNvSpPr>
            <a:spLocks noGrp="1"/>
          </p:cNvSpPr>
          <p:nvPr>
            <p:ph type="title"/>
          </p:nvPr>
        </p:nvSpPr>
        <p:spPr/>
        <p:txBody>
          <a:bodyPr/>
          <a:lstStyle/>
          <a:p>
            <a:r>
              <a:rPr lang="en-US"/>
              <a:t>Employee Information: CHR</a:t>
            </a:r>
          </a:p>
        </p:txBody>
      </p:sp>
      <p:sp>
        <p:nvSpPr>
          <p:cNvPr id="3" name="Content Placeholder 2">
            <a:extLst>
              <a:ext uri="{FF2B5EF4-FFF2-40B4-BE49-F238E27FC236}">
                <a16:creationId xmlns:a16="http://schemas.microsoft.com/office/drawing/2014/main" id="{29FC76EF-46D0-E8E7-74DA-A068C47F1CBE}"/>
              </a:ext>
            </a:extLst>
          </p:cNvPr>
          <p:cNvSpPr>
            <a:spLocks noGrp="1"/>
          </p:cNvSpPr>
          <p:nvPr>
            <p:ph sz="half" idx="1"/>
          </p:nvPr>
        </p:nvSpPr>
        <p:spPr>
          <a:xfrm>
            <a:off x="578866" y="2237362"/>
            <a:ext cx="7890764" cy="3660518"/>
          </a:xfrm>
        </p:spPr>
        <p:txBody>
          <a:bodyPr vert="horz" lIns="91440" tIns="45720" rIns="91440" bIns="45720" rtlCol="0" anchor="t">
            <a:normAutofit/>
          </a:bodyPr>
          <a:lstStyle/>
          <a:p>
            <a:r>
              <a:rPr lang="en-US">
                <a:latin typeface="Calibri"/>
                <a:ea typeface="Calibri"/>
                <a:cs typeface="Calibri"/>
              </a:rPr>
              <a:t>How to find the Complete Historical Record (CHR) in TRACER</a:t>
            </a:r>
          </a:p>
        </p:txBody>
      </p:sp>
      <p:pic>
        <p:nvPicPr>
          <p:cNvPr id="1026" name="x_imageSelected0" descr="depicts steps for finding the CHR in Tracer&#10;&#10;1) go to personnel page&#10;2) click the three dots for the drop down menu (right side)&#10;3) click on complete historical records to download a copy of your DCJS training record">
            <a:extLst>
              <a:ext uri="{FF2B5EF4-FFF2-40B4-BE49-F238E27FC236}">
                <a16:creationId xmlns:a16="http://schemas.microsoft.com/office/drawing/2014/main" id="{3D441F89-E0AF-1F7D-CC6B-AD0FAB631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866" y="2727414"/>
            <a:ext cx="7970774" cy="3350427"/>
          </a:xfrm>
          <a:prstGeom prst="rect">
            <a:avLst/>
          </a:prstGeom>
          <a:noFill/>
          <a:ln w="9525">
            <a:solidFill>
              <a:schemeClr val="accent5"/>
            </a:solid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63064FE9-C111-C7E3-05BD-E7075D044CAC}"/>
              </a:ext>
            </a:extLst>
          </p:cNvPr>
          <p:cNvSpPr>
            <a:spLocks noGrp="1"/>
          </p:cNvSpPr>
          <p:nvPr>
            <p:ph type="sldNum" sz="quarter" idx="12"/>
          </p:nvPr>
        </p:nvSpPr>
        <p:spPr/>
        <p:txBody>
          <a:bodyPr/>
          <a:lstStyle/>
          <a:p>
            <a:fld id="{602FC458-F1F2-4988-9912-50B92EDCE080}" type="slidenum">
              <a:rPr lang="en-US" smtClean="0"/>
              <a:t>47</a:t>
            </a:fld>
            <a:endParaRPr lang="en-US"/>
          </a:p>
        </p:txBody>
      </p:sp>
    </p:spTree>
    <p:extLst>
      <p:ext uri="{BB962C8B-B14F-4D97-AF65-F5344CB8AC3E}">
        <p14:creationId xmlns:p14="http://schemas.microsoft.com/office/powerpoint/2010/main" val="149704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C1F4-6EC3-D6EF-76CE-21B3740BA886}"/>
              </a:ext>
            </a:extLst>
          </p:cNvPr>
          <p:cNvSpPr>
            <a:spLocks noGrp="1"/>
          </p:cNvSpPr>
          <p:nvPr>
            <p:ph type="title"/>
          </p:nvPr>
        </p:nvSpPr>
        <p:spPr>
          <a:xfrm>
            <a:off x="2171698" y="644268"/>
            <a:ext cx="6377940" cy="1293028"/>
          </a:xfrm>
        </p:spPr>
        <p:txBody>
          <a:bodyPr/>
          <a:lstStyle/>
          <a:p>
            <a:r>
              <a:rPr lang="en-US"/>
              <a:t>Employee information: SSO</a:t>
            </a:r>
          </a:p>
        </p:txBody>
      </p:sp>
      <p:pic>
        <p:nvPicPr>
          <p:cNvPr id="6" name="Content Placeholder 5" descr="depicts example SSO employee information form, same 5 questions are required as previous slide">
            <a:extLst>
              <a:ext uri="{FF2B5EF4-FFF2-40B4-BE49-F238E27FC236}">
                <a16:creationId xmlns:a16="http://schemas.microsoft.com/office/drawing/2014/main" id="{A166AB47-93CC-FE4A-8522-76EC20994A1B}"/>
              </a:ext>
            </a:extLst>
          </p:cNvPr>
          <p:cNvPicPr>
            <a:picLocks noGrp="1" noChangeAspect="1"/>
          </p:cNvPicPr>
          <p:nvPr>
            <p:ph sz="half" idx="1"/>
          </p:nvPr>
        </p:nvPicPr>
        <p:blipFill rotWithShape="1">
          <a:blip r:embed="rId3"/>
          <a:srcRect b="9602"/>
          <a:stretch/>
        </p:blipFill>
        <p:spPr>
          <a:xfrm>
            <a:off x="250825" y="2258952"/>
            <a:ext cx="4788103" cy="3498911"/>
          </a:xfrm>
          <a:ln>
            <a:solidFill>
              <a:schemeClr val="accent5"/>
            </a:solidFill>
          </a:ln>
        </p:spPr>
      </p:pic>
      <p:sp>
        <p:nvSpPr>
          <p:cNvPr id="4" name="Content Placeholder 3">
            <a:extLst>
              <a:ext uri="{FF2B5EF4-FFF2-40B4-BE49-F238E27FC236}">
                <a16:creationId xmlns:a16="http://schemas.microsoft.com/office/drawing/2014/main" id="{08323DE7-3039-1CA3-A41C-C52BCE053037}"/>
              </a:ext>
            </a:extLst>
          </p:cNvPr>
          <p:cNvSpPr>
            <a:spLocks noGrp="1"/>
          </p:cNvSpPr>
          <p:nvPr>
            <p:ph sz="half" idx="2"/>
          </p:nvPr>
        </p:nvSpPr>
        <p:spPr>
          <a:xfrm>
            <a:off x="5157786" y="2140085"/>
            <a:ext cx="3811115" cy="4506022"/>
          </a:xfrm>
        </p:spPr>
        <p:txBody>
          <a:bodyPr vert="horz" lIns="91440" tIns="45720" rIns="91440" bIns="45720" rtlCol="0" anchor="t">
            <a:normAutofit fontScale="25000" lnSpcReduction="20000"/>
          </a:bodyPr>
          <a:lstStyle/>
          <a:p>
            <a:r>
              <a:rPr lang="en-US" sz="8000">
                <a:latin typeface="Calibri"/>
                <a:ea typeface="Calibri"/>
                <a:cs typeface="Calibri"/>
              </a:rPr>
              <a:t>Enter the employee’s name/title</a:t>
            </a:r>
          </a:p>
          <a:p>
            <a:pPr marL="457200" lvl="1"/>
            <a:r>
              <a:rPr lang="en-US" sz="7200">
                <a:latin typeface="Calibri"/>
                <a:ea typeface="Calibri"/>
                <a:cs typeface="Calibri"/>
              </a:rPr>
              <a:t>Enter TBD if the position is vacant. </a:t>
            </a:r>
          </a:p>
          <a:p>
            <a:r>
              <a:rPr lang="en-US" sz="8000">
                <a:latin typeface="Calibri"/>
                <a:ea typeface="Calibri"/>
                <a:cs typeface="Calibri"/>
              </a:rPr>
              <a:t>Indicate if the position is considered full-time or part-time according to the applicant's human resource status.</a:t>
            </a:r>
          </a:p>
          <a:p>
            <a:r>
              <a:rPr lang="en-US" sz="8000" b="1">
                <a:latin typeface="Calibri"/>
                <a:ea typeface="Calibri"/>
                <a:cs typeface="Calibri"/>
              </a:rPr>
              <a:t>Required: </a:t>
            </a:r>
            <a:r>
              <a:rPr lang="en-US" sz="8000">
                <a:latin typeface="Calibri"/>
                <a:ea typeface="Calibri"/>
                <a:cs typeface="Calibri"/>
              </a:rPr>
              <a:t>certificate of Certification</a:t>
            </a:r>
          </a:p>
          <a:p>
            <a:pPr marL="457200" lvl="1"/>
            <a:r>
              <a:rPr lang="en-US" sz="7200">
                <a:latin typeface="Calibri"/>
                <a:ea typeface="Calibri"/>
                <a:cs typeface="Calibri"/>
              </a:rPr>
              <a:t>TBD: the certificate will be required when the position is filled.</a:t>
            </a:r>
          </a:p>
          <a:p>
            <a:pPr marL="457200" lvl="1"/>
            <a:r>
              <a:rPr lang="en-US" sz="7200">
                <a:latin typeface="Calibri"/>
                <a:ea typeface="Calibri"/>
                <a:cs typeface="Calibri"/>
              </a:rPr>
              <a:t>If not certified:</a:t>
            </a:r>
          </a:p>
          <a:p>
            <a:pPr marL="796925" lvl="2"/>
            <a:r>
              <a:rPr lang="en-US" sz="7200">
                <a:latin typeface="Calibri"/>
                <a:ea typeface="Calibri"/>
                <a:cs typeface="Calibri"/>
              </a:rPr>
              <a:t>Provide proof of registration in an Initial Certification training.</a:t>
            </a:r>
          </a:p>
          <a:p>
            <a:pPr marL="796925" lvl="2"/>
            <a:r>
              <a:rPr lang="en-US" sz="7200">
                <a:latin typeface="Calibri"/>
                <a:ea typeface="Calibri"/>
                <a:cs typeface="Calibri"/>
              </a:rPr>
              <a:t>Provide an approved extension request.</a:t>
            </a:r>
          </a:p>
          <a:p>
            <a:endParaRPr lang="en-US" sz="2400"/>
          </a:p>
        </p:txBody>
      </p:sp>
      <p:sp>
        <p:nvSpPr>
          <p:cNvPr id="8" name="Slide Number Placeholder 7">
            <a:extLst>
              <a:ext uri="{FF2B5EF4-FFF2-40B4-BE49-F238E27FC236}">
                <a16:creationId xmlns:a16="http://schemas.microsoft.com/office/drawing/2014/main" id="{D9AE3700-BB6F-AF5C-78E1-8709A119C8E8}"/>
              </a:ext>
            </a:extLst>
          </p:cNvPr>
          <p:cNvSpPr>
            <a:spLocks noGrp="1"/>
          </p:cNvSpPr>
          <p:nvPr>
            <p:ph type="sldNum" sz="quarter" idx="12"/>
          </p:nvPr>
        </p:nvSpPr>
        <p:spPr/>
        <p:txBody>
          <a:bodyPr/>
          <a:lstStyle/>
          <a:p>
            <a:fld id="{602FC458-F1F2-4988-9912-50B92EDCE080}" type="slidenum">
              <a:rPr lang="en-US" smtClean="0"/>
              <a:t>48</a:t>
            </a:fld>
            <a:endParaRPr lang="en-US"/>
          </a:p>
        </p:txBody>
      </p:sp>
    </p:spTree>
    <p:extLst>
      <p:ext uri="{BB962C8B-B14F-4D97-AF65-F5344CB8AC3E}">
        <p14:creationId xmlns:p14="http://schemas.microsoft.com/office/powerpoint/2010/main" val="6218277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F29C8-F01F-C2BB-E5C7-911D9916E3B6}"/>
              </a:ext>
            </a:extLst>
          </p:cNvPr>
          <p:cNvSpPr>
            <a:spLocks noGrp="1"/>
          </p:cNvSpPr>
          <p:nvPr>
            <p:ph type="title"/>
          </p:nvPr>
        </p:nvSpPr>
        <p:spPr>
          <a:xfrm>
            <a:off x="2366714" y="428515"/>
            <a:ext cx="6377940" cy="1293028"/>
          </a:xfrm>
        </p:spPr>
        <p:txBody>
          <a:bodyPr/>
          <a:lstStyle/>
          <a:p>
            <a:r>
              <a:rPr lang="en-US"/>
              <a:t>Employee Information: SRO and SSO </a:t>
            </a:r>
          </a:p>
        </p:txBody>
      </p:sp>
      <p:sp>
        <p:nvSpPr>
          <p:cNvPr id="3" name="Content Placeholder 2">
            <a:extLst>
              <a:ext uri="{FF2B5EF4-FFF2-40B4-BE49-F238E27FC236}">
                <a16:creationId xmlns:a16="http://schemas.microsoft.com/office/drawing/2014/main" id="{46532B12-7CC4-5F63-9D88-BD95058DBBA8}"/>
              </a:ext>
            </a:extLst>
          </p:cNvPr>
          <p:cNvSpPr>
            <a:spLocks noGrp="1"/>
          </p:cNvSpPr>
          <p:nvPr>
            <p:ph sz="half" idx="1"/>
          </p:nvPr>
        </p:nvSpPr>
        <p:spPr>
          <a:xfrm>
            <a:off x="106824" y="2217906"/>
            <a:ext cx="3435773" cy="3904890"/>
          </a:xfrm>
        </p:spPr>
        <p:txBody>
          <a:bodyPr vert="horz" lIns="91440" tIns="45720" rIns="91440" bIns="45720" rtlCol="0" anchor="t">
            <a:normAutofit/>
          </a:bodyPr>
          <a:lstStyle/>
          <a:p>
            <a:r>
              <a:rPr lang="en-US" sz="2000">
                <a:latin typeface="Calibri"/>
                <a:ea typeface="Calibri"/>
                <a:cs typeface="Calibri"/>
              </a:rPr>
              <a:t>Select the School Division</a:t>
            </a:r>
          </a:p>
          <a:p>
            <a:r>
              <a:rPr lang="en-US" sz="2000">
                <a:latin typeface="Calibri"/>
                <a:ea typeface="Calibri"/>
                <a:cs typeface="Calibri"/>
              </a:rPr>
              <a:t>Description of Position: explain grant-related duties</a:t>
            </a:r>
          </a:p>
          <a:p>
            <a:r>
              <a:rPr lang="en-US" sz="2000">
                <a:latin typeface="Calibri"/>
                <a:ea typeface="Calibri"/>
                <a:cs typeface="Calibri"/>
              </a:rPr>
              <a:t>Justification of Position: explain how it is essential and how salary and fringe are consistent with locality policies</a:t>
            </a:r>
          </a:p>
        </p:txBody>
      </p:sp>
      <p:pic>
        <p:nvPicPr>
          <p:cNvPr id="6" name="Content Placeholder 5" descr="example of description and justification of SRO position&#10;&#10;description of position: SRO Jones will be assigned to ABC high school located in the town of ABC. Some of the job responsibilities include ">
            <a:extLst>
              <a:ext uri="{FF2B5EF4-FFF2-40B4-BE49-F238E27FC236}">
                <a16:creationId xmlns:a16="http://schemas.microsoft.com/office/drawing/2014/main" id="{71E1C5F2-F03E-4761-B1CC-8C273B7C06AC}"/>
              </a:ext>
            </a:extLst>
          </p:cNvPr>
          <p:cNvPicPr>
            <a:picLocks noGrp="1" noChangeAspect="1"/>
          </p:cNvPicPr>
          <p:nvPr>
            <p:ph sz="half" idx="2"/>
          </p:nvPr>
        </p:nvPicPr>
        <p:blipFill>
          <a:blip r:embed="rId3"/>
          <a:stretch>
            <a:fillRect/>
          </a:stretch>
        </p:blipFill>
        <p:spPr>
          <a:xfrm>
            <a:off x="3727143" y="2295309"/>
            <a:ext cx="5277980" cy="3617226"/>
          </a:xfrm>
          <a:ln>
            <a:solidFill>
              <a:schemeClr val="accent5"/>
            </a:solidFill>
          </a:ln>
        </p:spPr>
      </p:pic>
      <p:sp>
        <p:nvSpPr>
          <p:cNvPr id="8" name="Slide Number Placeholder 7">
            <a:extLst>
              <a:ext uri="{FF2B5EF4-FFF2-40B4-BE49-F238E27FC236}">
                <a16:creationId xmlns:a16="http://schemas.microsoft.com/office/drawing/2014/main" id="{D57F6E12-E7BA-B978-8F4A-68AE1B8C4BCE}"/>
              </a:ext>
            </a:extLst>
          </p:cNvPr>
          <p:cNvSpPr>
            <a:spLocks noGrp="1"/>
          </p:cNvSpPr>
          <p:nvPr>
            <p:ph type="sldNum" sz="quarter" idx="12"/>
          </p:nvPr>
        </p:nvSpPr>
        <p:spPr/>
        <p:txBody>
          <a:bodyPr/>
          <a:lstStyle/>
          <a:p>
            <a:fld id="{602FC458-F1F2-4988-9912-50B92EDCE080}" type="slidenum">
              <a:rPr lang="en-US" smtClean="0"/>
              <a:t>49</a:t>
            </a:fld>
            <a:endParaRPr lang="en-US"/>
          </a:p>
        </p:txBody>
      </p:sp>
    </p:spTree>
    <p:extLst>
      <p:ext uri="{BB962C8B-B14F-4D97-AF65-F5344CB8AC3E}">
        <p14:creationId xmlns:p14="http://schemas.microsoft.com/office/powerpoint/2010/main" val="3608255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9144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Gavel resting on block">
            <a:extLst>
              <a:ext uri="{FF2B5EF4-FFF2-40B4-BE49-F238E27FC236}">
                <a16:creationId xmlns:a16="http://schemas.microsoft.com/office/drawing/2014/main" id="{9C2A21ED-3B02-CE6D-3BED-EF9B16CF2A71}"/>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1000" r="-2" b="-2"/>
          <a:stretch/>
        </p:blipFill>
        <p:spPr>
          <a:xfrm>
            <a:off x="20" y="1"/>
            <a:ext cx="9143980"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Title 1">
            <a:extLst>
              <a:ext uri="{FF2B5EF4-FFF2-40B4-BE49-F238E27FC236}">
                <a16:creationId xmlns:a16="http://schemas.microsoft.com/office/drawing/2014/main" id="{061844D8-A990-87F2-478D-21FA2F8BE91A}"/>
              </a:ext>
            </a:extLst>
          </p:cNvPr>
          <p:cNvSpPr>
            <a:spLocks noGrp="1"/>
          </p:cNvSpPr>
          <p:nvPr>
            <p:ph type="title"/>
          </p:nvPr>
        </p:nvSpPr>
        <p:spPr>
          <a:xfrm>
            <a:off x="376711" y="5729674"/>
            <a:ext cx="5198489" cy="752217"/>
          </a:xfrm>
        </p:spPr>
        <p:txBody>
          <a:bodyPr vert="horz" lIns="91440" tIns="45720" rIns="91440" bIns="45720" rtlCol="0" anchor="b">
            <a:normAutofit/>
          </a:bodyPr>
          <a:lstStyle/>
          <a:p>
            <a:pPr defTabSz="914400"/>
            <a:r>
              <a:rPr lang="en-US" sz="4000" b="1">
                <a:solidFill>
                  <a:srgbClr val="018550"/>
                </a:solidFill>
                <a:latin typeface="Calibri"/>
                <a:cs typeface="Calibri"/>
              </a:rPr>
              <a:t>Application Guidelines</a:t>
            </a:r>
          </a:p>
        </p:txBody>
      </p:sp>
      <p:sp>
        <p:nvSpPr>
          <p:cNvPr id="4" name="Slide Number Placeholder 3">
            <a:extLst>
              <a:ext uri="{FF2B5EF4-FFF2-40B4-BE49-F238E27FC236}">
                <a16:creationId xmlns:a16="http://schemas.microsoft.com/office/drawing/2014/main" id="{7C1C8D0F-26E1-F11D-D169-A0B9F4C59547}"/>
              </a:ext>
            </a:extLst>
          </p:cNvPr>
          <p:cNvSpPr>
            <a:spLocks noGrp="1"/>
          </p:cNvSpPr>
          <p:nvPr>
            <p:ph type="sldNum" sz="quarter" idx="12"/>
          </p:nvPr>
        </p:nvSpPr>
        <p:spPr/>
        <p:txBody>
          <a:bodyPr/>
          <a:lstStyle/>
          <a:p>
            <a:fld id="{602FC458-F1F2-4988-9912-50B92EDCE080}" type="slidenum">
              <a:rPr lang="en-US" smtClean="0"/>
              <a:pPr/>
              <a:t>5</a:t>
            </a:fld>
            <a:endParaRPr lang="en-US"/>
          </a:p>
        </p:txBody>
      </p:sp>
    </p:spTree>
    <p:extLst>
      <p:ext uri="{BB962C8B-B14F-4D97-AF65-F5344CB8AC3E}">
        <p14:creationId xmlns:p14="http://schemas.microsoft.com/office/powerpoint/2010/main" val="550563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023" y="413369"/>
            <a:ext cx="6377940" cy="1293028"/>
          </a:xfrm>
        </p:spPr>
        <p:txBody>
          <a:bodyPr/>
          <a:lstStyle/>
          <a:p>
            <a:r>
              <a:rPr lang="en-US"/>
              <a:t>Employee Salary and Fringe Benefits</a:t>
            </a:r>
          </a:p>
        </p:txBody>
      </p:sp>
      <p:pic>
        <p:nvPicPr>
          <p:cNvPr id="4" name="Picture 3" descr="example of Employee Salary and Fringe Benefits form, fields for employee name, total hours per year, total annual salary, and total salary amount on grant">
            <a:extLst>
              <a:ext uri="{FF2B5EF4-FFF2-40B4-BE49-F238E27FC236}">
                <a16:creationId xmlns:a16="http://schemas.microsoft.com/office/drawing/2014/main" id="{B5C46EBB-BB06-F445-8BD5-472B2C521E02}"/>
              </a:ext>
            </a:extLst>
          </p:cNvPr>
          <p:cNvPicPr>
            <a:picLocks noChangeAspect="1"/>
          </p:cNvPicPr>
          <p:nvPr/>
        </p:nvPicPr>
        <p:blipFill>
          <a:blip r:embed="rId3"/>
          <a:stretch>
            <a:fillRect/>
          </a:stretch>
        </p:blipFill>
        <p:spPr>
          <a:xfrm>
            <a:off x="131540" y="2185914"/>
            <a:ext cx="5419028" cy="3337380"/>
          </a:xfrm>
          <a:prstGeom prst="rect">
            <a:avLst/>
          </a:prstGeom>
          <a:ln>
            <a:solidFill>
              <a:schemeClr val="accent5"/>
            </a:solidFill>
          </a:ln>
        </p:spPr>
      </p:pic>
      <p:sp>
        <p:nvSpPr>
          <p:cNvPr id="7" name="Content Placeholder 6"/>
          <p:cNvSpPr>
            <a:spLocks noGrp="1"/>
          </p:cNvSpPr>
          <p:nvPr>
            <p:ph sz="half" idx="1"/>
          </p:nvPr>
        </p:nvSpPr>
        <p:spPr>
          <a:xfrm>
            <a:off x="5694947" y="2185914"/>
            <a:ext cx="3225317" cy="3485312"/>
          </a:xfrm>
        </p:spPr>
        <p:txBody>
          <a:bodyPr vert="horz" lIns="91440" tIns="45720" rIns="91440" bIns="45720" rtlCol="0" anchor="t">
            <a:normAutofit/>
          </a:bodyPr>
          <a:lstStyle/>
          <a:p>
            <a:r>
              <a:rPr lang="en-US" sz="2000">
                <a:latin typeface="Calibri"/>
                <a:ea typeface="Calibri"/>
                <a:cs typeface="Calibri"/>
              </a:rPr>
              <a:t>Total Annual Salary: </a:t>
            </a:r>
            <a:r>
              <a:rPr lang="en-US" sz="2000" kern="1200">
                <a:effectLst/>
                <a:latin typeface="Calibri"/>
                <a:ea typeface="Calibri"/>
                <a:cs typeface="Calibri"/>
              </a:rPr>
              <a:t>total annual salary to include grant-funded, local match, and other funding sources, but don’t include fringe</a:t>
            </a:r>
          </a:p>
          <a:p>
            <a:r>
              <a:rPr lang="en-US" sz="2000">
                <a:latin typeface="Calibri"/>
                <a:ea typeface="Calibri"/>
                <a:cs typeface="Calibri"/>
              </a:rPr>
              <a:t>Total Salary Amount on Grant: </a:t>
            </a:r>
            <a:r>
              <a:rPr lang="en-US" sz="2000" kern="1200">
                <a:effectLst/>
                <a:latin typeface="Calibri"/>
                <a:ea typeface="Calibri"/>
                <a:cs typeface="Calibri"/>
              </a:rPr>
              <a:t>amount</a:t>
            </a:r>
            <a:r>
              <a:rPr lang="en-US" sz="2000" kern="1200" baseline="0">
                <a:effectLst/>
                <a:latin typeface="Calibri"/>
                <a:ea typeface="Calibri"/>
                <a:cs typeface="Calibri"/>
              </a:rPr>
              <a:t> of salary you are requesting on the grant to include match </a:t>
            </a:r>
            <a:endParaRPr lang="en-US" sz="2000">
              <a:latin typeface="Calibri"/>
              <a:ea typeface="Calibri"/>
              <a:cs typeface="Calibri"/>
            </a:endParaRPr>
          </a:p>
        </p:txBody>
      </p:sp>
      <p:sp>
        <p:nvSpPr>
          <p:cNvPr id="6" name="Slide Number Placeholder 5">
            <a:extLst>
              <a:ext uri="{FF2B5EF4-FFF2-40B4-BE49-F238E27FC236}">
                <a16:creationId xmlns:a16="http://schemas.microsoft.com/office/drawing/2014/main" id="{6899FFE8-64DF-5C74-6173-CAA5EE962913}"/>
              </a:ext>
            </a:extLst>
          </p:cNvPr>
          <p:cNvSpPr>
            <a:spLocks noGrp="1"/>
          </p:cNvSpPr>
          <p:nvPr>
            <p:ph type="sldNum" sz="quarter" idx="12"/>
          </p:nvPr>
        </p:nvSpPr>
        <p:spPr/>
        <p:txBody>
          <a:bodyPr/>
          <a:lstStyle/>
          <a:p>
            <a:fld id="{602FC458-F1F2-4988-9912-50B92EDCE080}" type="slidenum">
              <a:rPr lang="en-US" smtClean="0"/>
              <a:t>50</a:t>
            </a:fld>
            <a:endParaRPr lang="en-US"/>
          </a:p>
        </p:txBody>
      </p:sp>
    </p:spTree>
    <p:extLst>
      <p:ext uri="{BB962C8B-B14F-4D97-AF65-F5344CB8AC3E}">
        <p14:creationId xmlns:p14="http://schemas.microsoft.com/office/powerpoint/2010/main" val="33062374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023" y="413369"/>
            <a:ext cx="6377940" cy="1293028"/>
          </a:xfrm>
        </p:spPr>
        <p:txBody>
          <a:bodyPr/>
          <a:lstStyle/>
          <a:p>
            <a:r>
              <a:rPr lang="en-US"/>
              <a:t>Employee Salary and Fringe Benefits</a:t>
            </a:r>
          </a:p>
        </p:txBody>
      </p:sp>
      <p:sp>
        <p:nvSpPr>
          <p:cNvPr id="7" name="Content Placeholder 6"/>
          <p:cNvSpPr>
            <a:spLocks noGrp="1"/>
          </p:cNvSpPr>
          <p:nvPr>
            <p:ph sz="half" idx="1"/>
          </p:nvPr>
        </p:nvSpPr>
        <p:spPr>
          <a:xfrm>
            <a:off x="342363" y="1995155"/>
            <a:ext cx="2833973" cy="3927932"/>
          </a:xfrm>
        </p:spPr>
        <p:txBody>
          <a:bodyPr vert="horz" lIns="91440" tIns="45720" rIns="91440" bIns="45720" rtlCol="0" anchor="t">
            <a:normAutofit/>
          </a:bodyPr>
          <a:lstStyle/>
          <a:p>
            <a:r>
              <a:rPr lang="en-US" sz="2000">
                <a:latin typeface="Calibri"/>
                <a:ea typeface="Calibri"/>
                <a:cs typeface="Calibri"/>
              </a:rPr>
              <a:t>Enter the amount of each benefit requested</a:t>
            </a:r>
          </a:p>
          <a:p>
            <a:r>
              <a:rPr lang="en-US" sz="2000" kern="1200">
                <a:effectLst/>
                <a:latin typeface="Calibri"/>
                <a:ea typeface="Calibri"/>
                <a:cs typeface="Calibri"/>
              </a:rPr>
              <a:t>If </a:t>
            </a:r>
            <a:r>
              <a:rPr lang="en-US" sz="2000">
                <a:latin typeface="Calibri"/>
                <a:ea typeface="Calibri"/>
                <a:cs typeface="Calibri"/>
              </a:rPr>
              <a:t>“Other,” describe and break down the costs. </a:t>
            </a:r>
          </a:p>
          <a:p>
            <a:r>
              <a:rPr lang="en-US" sz="2000">
                <a:latin typeface="Calibri"/>
                <a:ea typeface="Calibri"/>
                <a:cs typeface="Calibri"/>
              </a:rPr>
              <a:t>Salary and Fringe Benefits on Grant auto calculated</a:t>
            </a:r>
            <a:endParaRPr lang="en-US" sz="2000" kern="1200">
              <a:solidFill>
                <a:schemeClr val="tx1"/>
              </a:solidFill>
              <a:effectLst/>
              <a:latin typeface="Calibri"/>
              <a:ea typeface="Calibri"/>
              <a:cs typeface="Calibri"/>
            </a:endParaRPr>
          </a:p>
        </p:txBody>
      </p:sp>
      <p:pic>
        <p:nvPicPr>
          <p:cNvPr id="13" name="Picture 12" descr="depicts Fringe Benefits form; breaks down each benefits by line item; highlights the autocalculated Salary and Fringe Benifits on Grant total at the bottom">
            <a:extLst>
              <a:ext uri="{FF2B5EF4-FFF2-40B4-BE49-F238E27FC236}">
                <a16:creationId xmlns:a16="http://schemas.microsoft.com/office/drawing/2014/main" id="{A2560255-96CD-58C5-D53A-91690F82C284}"/>
              </a:ext>
            </a:extLst>
          </p:cNvPr>
          <p:cNvPicPr>
            <a:picLocks noChangeAspect="1"/>
          </p:cNvPicPr>
          <p:nvPr/>
        </p:nvPicPr>
        <p:blipFill>
          <a:blip r:embed="rId3"/>
          <a:stretch>
            <a:fillRect/>
          </a:stretch>
        </p:blipFill>
        <p:spPr>
          <a:xfrm>
            <a:off x="3325772" y="1995155"/>
            <a:ext cx="5636711" cy="3773445"/>
          </a:xfrm>
          <a:prstGeom prst="rect">
            <a:avLst/>
          </a:prstGeom>
          <a:ln>
            <a:solidFill>
              <a:schemeClr val="accent5"/>
            </a:solidFill>
          </a:ln>
        </p:spPr>
      </p:pic>
      <p:cxnSp>
        <p:nvCxnSpPr>
          <p:cNvPr id="19" name="Straight Arrow Connector 18">
            <a:extLst>
              <a:ext uri="{FF2B5EF4-FFF2-40B4-BE49-F238E27FC236}">
                <a16:creationId xmlns:a16="http://schemas.microsoft.com/office/drawing/2014/main" id="{6F8D92B2-6FAF-727F-F5EB-89F558A1273A}"/>
              </a:ext>
              <a:ext uri="{C183D7F6-B498-43B3-948B-1728B52AA6E4}">
                <adec:decorative xmlns:adec="http://schemas.microsoft.com/office/drawing/2017/decorative" val="1"/>
              </a:ext>
            </a:extLst>
          </p:cNvPr>
          <p:cNvCxnSpPr/>
          <p:nvPr/>
        </p:nvCxnSpPr>
        <p:spPr>
          <a:xfrm flipH="1">
            <a:off x="5668879" y="5175816"/>
            <a:ext cx="662581" cy="4488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6">
            <a:extLst>
              <a:ext uri="{FF2B5EF4-FFF2-40B4-BE49-F238E27FC236}">
                <a16:creationId xmlns:a16="http://schemas.microsoft.com/office/drawing/2014/main" id="{0197A8DD-A18E-2C56-3D5F-8CC8315C23E7}"/>
              </a:ext>
            </a:extLst>
          </p:cNvPr>
          <p:cNvSpPr>
            <a:spLocks noGrp="1"/>
          </p:cNvSpPr>
          <p:nvPr>
            <p:ph type="sldNum" sz="quarter" idx="12"/>
          </p:nvPr>
        </p:nvSpPr>
        <p:spPr>
          <a:xfrm>
            <a:off x="6572250" y="6355845"/>
            <a:ext cx="1977390" cy="365125"/>
          </a:xfrm>
        </p:spPr>
        <p:txBody>
          <a:bodyPr/>
          <a:lstStyle/>
          <a:p>
            <a:fld id="{602FC458-F1F2-4988-9912-50B92EDCE080}" type="slidenum">
              <a:rPr lang="en-US" smtClean="0"/>
              <a:pPr/>
              <a:t>51</a:t>
            </a:fld>
            <a:endParaRPr lang="en-US"/>
          </a:p>
        </p:txBody>
      </p:sp>
    </p:spTree>
    <p:extLst>
      <p:ext uri="{BB962C8B-B14F-4D97-AF65-F5344CB8AC3E}">
        <p14:creationId xmlns:p14="http://schemas.microsoft.com/office/powerpoint/2010/main" val="14965815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023" y="413369"/>
            <a:ext cx="6377940" cy="1293028"/>
          </a:xfrm>
        </p:spPr>
        <p:txBody>
          <a:bodyPr/>
          <a:lstStyle/>
          <a:p>
            <a:r>
              <a:rPr lang="en-US"/>
              <a:t>Employee Salary and Fringe Benefits</a:t>
            </a:r>
          </a:p>
        </p:txBody>
      </p:sp>
      <p:sp>
        <p:nvSpPr>
          <p:cNvPr id="7" name="Content Placeholder 6"/>
          <p:cNvSpPr>
            <a:spLocks noGrp="1"/>
          </p:cNvSpPr>
          <p:nvPr>
            <p:ph sz="half" idx="1"/>
          </p:nvPr>
        </p:nvSpPr>
        <p:spPr>
          <a:xfrm>
            <a:off x="342363" y="1848255"/>
            <a:ext cx="7790984" cy="1372221"/>
          </a:xfrm>
        </p:spPr>
        <p:txBody>
          <a:bodyPr vert="horz" lIns="91440" tIns="45720" rIns="91440" bIns="45720" rtlCol="0" anchor="t">
            <a:normAutofit/>
          </a:bodyPr>
          <a:lstStyle/>
          <a:p>
            <a:r>
              <a:rPr lang="en-US" sz="2400">
                <a:latin typeface="Calibri"/>
                <a:ea typeface="Calibri"/>
                <a:cs typeface="Calibri"/>
              </a:rPr>
              <a:t>Break down “Salary and Fringe Benefits on Grant” into Special Funds and, if applicable, local match. </a:t>
            </a:r>
            <a:endParaRPr lang="en-US" sz="2400" kern="1200">
              <a:solidFill>
                <a:schemeClr val="tx1"/>
              </a:solidFill>
              <a:effectLst/>
              <a:latin typeface="Calibri"/>
              <a:ea typeface="Calibri"/>
              <a:cs typeface="Calibri"/>
            </a:endParaRPr>
          </a:p>
        </p:txBody>
      </p:sp>
      <p:pic>
        <p:nvPicPr>
          <p:cNvPr id="4" name="Picture 3" descr="depicts Salary and Fringe Benefits Breakdown form; line item break down of Federal, State, Special, Cash and In-kind match ">
            <a:extLst>
              <a:ext uri="{FF2B5EF4-FFF2-40B4-BE49-F238E27FC236}">
                <a16:creationId xmlns:a16="http://schemas.microsoft.com/office/drawing/2014/main" id="{7DC80E84-A898-04A3-14D9-EFD981EFD8DE}"/>
              </a:ext>
            </a:extLst>
          </p:cNvPr>
          <p:cNvPicPr>
            <a:picLocks noChangeAspect="1"/>
          </p:cNvPicPr>
          <p:nvPr/>
        </p:nvPicPr>
        <p:blipFill>
          <a:blip r:embed="rId3"/>
          <a:stretch>
            <a:fillRect/>
          </a:stretch>
        </p:blipFill>
        <p:spPr>
          <a:xfrm>
            <a:off x="681704" y="2790813"/>
            <a:ext cx="7780592" cy="3228013"/>
          </a:xfrm>
          <a:prstGeom prst="rect">
            <a:avLst/>
          </a:prstGeom>
          <a:ln>
            <a:solidFill>
              <a:schemeClr val="accent5"/>
            </a:solidFill>
          </a:ln>
        </p:spPr>
      </p:pic>
      <p:sp>
        <p:nvSpPr>
          <p:cNvPr id="8" name="Slide Number Placeholder 7">
            <a:extLst>
              <a:ext uri="{FF2B5EF4-FFF2-40B4-BE49-F238E27FC236}">
                <a16:creationId xmlns:a16="http://schemas.microsoft.com/office/drawing/2014/main" id="{F02D3DAC-200C-07FD-F713-902E6DD67113}"/>
              </a:ext>
            </a:extLst>
          </p:cNvPr>
          <p:cNvSpPr>
            <a:spLocks noGrp="1"/>
          </p:cNvSpPr>
          <p:nvPr>
            <p:ph type="sldNum" sz="quarter" idx="12"/>
          </p:nvPr>
        </p:nvSpPr>
        <p:spPr/>
        <p:txBody>
          <a:bodyPr/>
          <a:lstStyle/>
          <a:p>
            <a:fld id="{602FC458-F1F2-4988-9912-50B92EDCE080}" type="slidenum">
              <a:rPr lang="en-US" smtClean="0"/>
              <a:t>52</a:t>
            </a:fld>
            <a:endParaRPr lang="en-US"/>
          </a:p>
        </p:txBody>
      </p:sp>
    </p:spTree>
    <p:extLst>
      <p:ext uri="{BB962C8B-B14F-4D97-AF65-F5344CB8AC3E}">
        <p14:creationId xmlns:p14="http://schemas.microsoft.com/office/powerpoint/2010/main" val="145188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0051" y="526022"/>
            <a:ext cx="6377940" cy="1293028"/>
          </a:xfrm>
        </p:spPr>
        <p:txBody>
          <a:bodyPr/>
          <a:lstStyle/>
          <a:p>
            <a:r>
              <a:rPr lang="en-US"/>
              <a:t>Employee Salary and Fringe Benefits</a:t>
            </a:r>
          </a:p>
        </p:txBody>
      </p:sp>
      <p:sp>
        <p:nvSpPr>
          <p:cNvPr id="9" name="Content Placeholder 8">
            <a:extLst>
              <a:ext uri="{FF2B5EF4-FFF2-40B4-BE49-F238E27FC236}">
                <a16:creationId xmlns:a16="http://schemas.microsoft.com/office/drawing/2014/main" id="{890EE149-8042-204E-CEBC-845D4FE2A97B}"/>
              </a:ext>
            </a:extLst>
          </p:cNvPr>
          <p:cNvSpPr>
            <a:spLocks noGrp="1"/>
          </p:cNvSpPr>
          <p:nvPr>
            <p:ph idx="1"/>
          </p:nvPr>
        </p:nvSpPr>
        <p:spPr>
          <a:xfrm>
            <a:off x="80210" y="2586654"/>
            <a:ext cx="8983578" cy="4069080"/>
          </a:xfrm>
        </p:spPr>
        <p:txBody>
          <a:bodyPr vert="horz" lIns="91440" tIns="45720" rIns="91440" bIns="45720" rtlCol="0" anchor="t">
            <a:normAutofit/>
          </a:bodyPr>
          <a:lstStyle/>
          <a:p>
            <a:pPr marL="0" indent="0" algn="ctr">
              <a:buNone/>
            </a:pPr>
            <a:r>
              <a:rPr lang="en-US">
                <a:latin typeface="Calibri"/>
                <a:ea typeface="Calibri"/>
                <a:cs typeface="Calibri"/>
              </a:rPr>
              <a:t>“Salary and Fringe Benefits on Grant” = “Salary and Fringe Benefits Total”</a:t>
            </a:r>
          </a:p>
        </p:txBody>
      </p:sp>
      <p:pic>
        <p:nvPicPr>
          <p:cNvPr id="15" name="Picture 14" descr="depicts Employee Salary and Fringe Benefits completed form; highlights the Salary and Fringe Benefits on Grant and Salary and Fringe Benefits Total fields, they should be equal">
            <a:extLst>
              <a:ext uri="{FF2B5EF4-FFF2-40B4-BE49-F238E27FC236}">
                <a16:creationId xmlns:a16="http://schemas.microsoft.com/office/drawing/2014/main" id="{41C2F9E0-F7B7-C20F-F1E9-FCE8AB2D3B8B}"/>
              </a:ext>
            </a:extLst>
          </p:cNvPr>
          <p:cNvPicPr>
            <a:picLocks noChangeAspect="1"/>
          </p:cNvPicPr>
          <p:nvPr/>
        </p:nvPicPr>
        <p:blipFill>
          <a:blip r:embed="rId3"/>
          <a:stretch>
            <a:fillRect/>
          </a:stretch>
        </p:blipFill>
        <p:spPr>
          <a:xfrm>
            <a:off x="80210" y="3857334"/>
            <a:ext cx="8983579" cy="1527720"/>
          </a:xfrm>
          <a:prstGeom prst="rect">
            <a:avLst/>
          </a:prstGeom>
          <a:ln>
            <a:solidFill>
              <a:schemeClr val="accent5"/>
            </a:solidFill>
          </a:ln>
        </p:spPr>
      </p:pic>
      <p:cxnSp>
        <p:nvCxnSpPr>
          <p:cNvPr id="16" name="Straight Arrow Connector 15">
            <a:extLst>
              <a:ext uri="{FF2B5EF4-FFF2-40B4-BE49-F238E27FC236}">
                <a16:creationId xmlns:a16="http://schemas.microsoft.com/office/drawing/2014/main" id="{633A1BFD-4B27-0F78-D9A0-23C46BB7750F}"/>
              </a:ext>
              <a:ext uri="{C183D7F6-B498-43B3-948B-1728B52AA6E4}">
                <adec:decorative xmlns:adec="http://schemas.microsoft.com/office/drawing/2017/decorative" val="1"/>
              </a:ext>
            </a:extLst>
          </p:cNvPr>
          <p:cNvCxnSpPr>
            <a:cxnSpLocks/>
          </p:cNvCxnSpPr>
          <p:nvPr/>
        </p:nvCxnSpPr>
        <p:spPr>
          <a:xfrm>
            <a:off x="7924263" y="4328412"/>
            <a:ext cx="738474" cy="6879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D24C0B9-0201-E9E6-3BBB-47EA95D6A411}"/>
              </a:ext>
              <a:ext uri="{C183D7F6-B498-43B3-948B-1728B52AA6E4}">
                <adec:decorative xmlns:adec="http://schemas.microsoft.com/office/drawing/2017/decorative" val="1"/>
              </a:ext>
            </a:extLst>
          </p:cNvPr>
          <p:cNvCxnSpPr>
            <a:cxnSpLocks/>
          </p:cNvCxnSpPr>
          <p:nvPr/>
        </p:nvCxnSpPr>
        <p:spPr>
          <a:xfrm flipH="1">
            <a:off x="7154779" y="4328412"/>
            <a:ext cx="769484" cy="6879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Slide Number Placeholder 25">
            <a:extLst>
              <a:ext uri="{FF2B5EF4-FFF2-40B4-BE49-F238E27FC236}">
                <a16:creationId xmlns:a16="http://schemas.microsoft.com/office/drawing/2014/main" id="{A4B023E4-ACA7-2665-8181-B23A54E95CDD}"/>
              </a:ext>
            </a:extLst>
          </p:cNvPr>
          <p:cNvSpPr>
            <a:spLocks noGrp="1"/>
          </p:cNvSpPr>
          <p:nvPr>
            <p:ph type="sldNum" sz="quarter" idx="12"/>
          </p:nvPr>
        </p:nvSpPr>
        <p:spPr/>
        <p:txBody>
          <a:bodyPr/>
          <a:lstStyle/>
          <a:p>
            <a:fld id="{602FC458-F1F2-4988-9912-50B92EDCE080}" type="slidenum">
              <a:rPr lang="en-US" smtClean="0"/>
              <a:pPr/>
              <a:t>53</a:t>
            </a:fld>
            <a:endParaRPr lang="en-US"/>
          </a:p>
        </p:txBody>
      </p:sp>
    </p:spTree>
    <p:extLst>
      <p:ext uri="{BB962C8B-B14F-4D97-AF65-F5344CB8AC3E}">
        <p14:creationId xmlns:p14="http://schemas.microsoft.com/office/powerpoint/2010/main" val="2252296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B5278AC0-57CE-9DE4-6F92-50F32B39031A}"/>
              </a:ext>
            </a:extLst>
          </p:cNvPr>
          <p:cNvSpPr>
            <a:spLocks noGrp="1"/>
          </p:cNvSpPr>
          <p:nvPr>
            <p:ph idx="1"/>
          </p:nvPr>
        </p:nvSpPr>
        <p:spPr>
          <a:xfrm>
            <a:off x="568737" y="1254866"/>
            <a:ext cx="4115992" cy="3963531"/>
          </a:xfrm>
        </p:spPr>
        <p:txBody>
          <a:bodyPr vert="horz" lIns="91440" tIns="45720" rIns="91440" bIns="45720" rtlCol="0" anchor="t">
            <a:normAutofit/>
          </a:bodyPr>
          <a:lstStyle/>
          <a:p>
            <a:pPr marL="0" indent="0">
              <a:buNone/>
            </a:pPr>
            <a:r>
              <a:rPr lang="en-US" sz="2000">
                <a:latin typeface="Calibri"/>
                <a:ea typeface="Calibri"/>
                <a:cs typeface="Calibri"/>
              </a:rPr>
              <a:t>Budget Categories:</a:t>
            </a:r>
          </a:p>
          <a:p>
            <a:r>
              <a:rPr lang="en-US" sz="2000">
                <a:latin typeface="Calibri"/>
                <a:ea typeface="Calibri"/>
                <a:cs typeface="Calibri"/>
              </a:rPr>
              <a:t>Travel</a:t>
            </a:r>
          </a:p>
          <a:p>
            <a:r>
              <a:rPr lang="en-US" sz="2000">
                <a:latin typeface="Calibri"/>
                <a:ea typeface="Calibri"/>
                <a:cs typeface="Calibri"/>
              </a:rPr>
              <a:t>Subsistence/Other Travel Costs</a:t>
            </a:r>
          </a:p>
          <a:p>
            <a:r>
              <a:rPr lang="en-US" sz="2000">
                <a:latin typeface="Calibri"/>
                <a:ea typeface="Calibri"/>
                <a:cs typeface="Calibri"/>
              </a:rPr>
              <a:t>Equipment</a:t>
            </a:r>
          </a:p>
          <a:p>
            <a:r>
              <a:rPr lang="en-US" sz="2000">
                <a:latin typeface="Calibri"/>
                <a:ea typeface="Calibri"/>
                <a:cs typeface="Calibri"/>
              </a:rPr>
              <a:t>Supplies and Other Expenses</a:t>
            </a:r>
          </a:p>
        </p:txBody>
      </p:sp>
      <p:sp>
        <p:nvSpPr>
          <p:cNvPr id="2" name="Title 1"/>
          <p:cNvSpPr>
            <a:spLocks noGrp="1"/>
          </p:cNvSpPr>
          <p:nvPr>
            <p:ph type="title"/>
          </p:nvPr>
        </p:nvSpPr>
        <p:spPr>
          <a:xfrm>
            <a:off x="2626733" y="428515"/>
            <a:ext cx="6377940" cy="1293028"/>
          </a:xfrm>
        </p:spPr>
        <p:txBody>
          <a:bodyPr/>
          <a:lstStyle/>
          <a:p>
            <a:r>
              <a:rPr lang="en-US"/>
              <a:t>Budget Categories</a:t>
            </a:r>
          </a:p>
        </p:txBody>
      </p:sp>
      <p:pic>
        <p:nvPicPr>
          <p:cNvPr id="17" name="Picture 16" descr="depicts the Requested form for requesting travel funds; highlights yes/no toggle bar and green Save Form button">
            <a:extLst>
              <a:ext uri="{FF2B5EF4-FFF2-40B4-BE49-F238E27FC236}">
                <a16:creationId xmlns:a16="http://schemas.microsoft.com/office/drawing/2014/main" id="{702ACBE7-17FC-307E-F01D-857BF49665CE}"/>
              </a:ext>
            </a:extLst>
          </p:cNvPr>
          <p:cNvPicPr>
            <a:picLocks noChangeAspect="1"/>
          </p:cNvPicPr>
          <p:nvPr/>
        </p:nvPicPr>
        <p:blipFill>
          <a:blip r:embed="rId3"/>
          <a:stretch>
            <a:fillRect/>
          </a:stretch>
        </p:blipFill>
        <p:spPr>
          <a:xfrm>
            <a:off x="568737" y="5044555"/>
            <a:ext cx="8229600" cy="864108"/>
          </a:xfrm>
          <a:prstGeom prst="rect">
            <a:avLst/>
          </a:prstGeom>
          <a:ln>
            <a:solidFill>
              <a:schemeClr val="accent5"/>
            </a:solidFill>
          </a:ln>
        </p:spPr>
      </p:pic>
      <p:cxnSp>
        <p:nvCxnSpPr>
          <p:cNvPr id="4" name="Straight Arrow Connector 3">
            <a:extLst>
              <a:ext uri="{C183D7F6-B498-43B3-948B-1728B52AA6E4}">
                <adec:decorative xmlns:adec="http://schemas.microsoft.com/office/drawing/2017/decorative" val="1"/>
              </a:ext>
            </a:extLst>
          </p:cNvPr>
          <p:cNvCxnSpPr>
            <a:cxnSpLocks/>
          </p:cNvCxnSpPr>
          <p:nvPr/>
        </p:nvCxnSpPr>
        <p:spPr>
          <a:xfrm flipH="1">
            <a:off x="2854660" y="4841856"/>
            <a:ext cx="787337" cy="6941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11">
            <a:extLst>
              <a:ext uri="{FF2B5EF4-FFF2-40B4-BE49-F238E27FC236}">
                <a16:creationId xmlns:a16="http://schemas.microsoft.com/office/drawing/2014/main" id="{4C10906B-C9F1-67D8-AA90-3C258F79FFCC}"/>
              </a:ext>
            </a:extLst>
          </p:cNvPr>
          <p:cNvSpPr txBox="1">
            <a:spLocks/>
          </p:cNvSpPr>
          <p:nvPr/>
        </p:nvSpPr>
        <p:spPr>
          <a:xfrm>
            <a:off x="568737" y="3266968"/>
            <a:ext cx="8330656" cy="27432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000">
                <a:latin typeface="Calibri"/>
                <a:ea typeface="Calibri"/>
                <a:cs typeface="Calibri"/>
              </a:rPr>
              <a:t>If requesting funding or providing match in a category other than personnel, answer “Yes” at the top of the form</a:t>
            </a:r>
          </a:p>
          <a:p>
            <a:pPr marL="457200" lvl="1">
              <a:buFont typeface="Wingdings" panose="05000000000000000000" pitchFamily="2" charset="2"/>
              <a:buChar char="Ø"/>
            </a:pPr>
            <a:r>
              <a:rPr lang="en-US" sz="1800">
                <a:latin typeface="Calibri"/>
                <a:ea typeface="Calibri"/>
                <a:cs typeface="Calibri"/>
              </a:rPr>
              <a:t>If not, answer “No”</a:t>
            </a:r>
          </a:p>
          <a:p>
            <a:r>
              <a:rPr lang="en-US" sz="2000">
                <a:latin typeface="Calibri"/>
                <a:ea typeface="Calibri"/>
                <a:cs typeface="Calibri"/>
              </a:rPr>
              <a:t>Click “Save Form”</a:t>
            </a:r>
          </a:p>
        </p:txBody>
      </p:sp>
      <p:cxnSp>
        <p:nvCxnSpPr>
          <p:cNvPr id="9" name="Straight Arrow Connector 8">
            <a:extLst>
              <a:ext uri="{C183D7F6-B498-43B3-948B-1728B52AA6E4}">
                <adec:decorative xmlns:adec="http://schemas.microsoft.com/office/drawing/2017/decorative" val="1"/>
              </a:ext>
            </a:extLst>
          </p:cNvPr>
          <p:cNvCxnSpPr>
            <a:cxnSpLocks/>
          </p:cNvCxnSpPr>
          <p:nvPr/>
        </p:nvCxnSpPr>
        <p:spPr>
          <a:xfrm>
            <a:off x="7720836" y="4538906"/>
            <a:ext cx="681070" cy="5632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Slide Number Placeholder 19">
            <a:extLst>
              <a:ext uri="{FF2B5EF4-FFF2-40B4-BE49-F238E27FC236}">
                <a16:creationId xmlns:a16="http://schemas.microsoft.com/office/drawing/2014/main" id="{4AAD55A5-94AC-4051-C56A-DDB0CDC07290}"/>
              </a:ext>
            </a:extLst>
          </p:cNvPr>
          <p:cNvSpPr>
            <a:spLocks noGrp="1"/>
          </p:cNvSpPr>
          <p:nvPr>
            <p:ph type="sldNum" sz="quarter" idx="12"/>
          </p:nvPr>
        </p:nvSpPr>
        <p:spPr/>
        <p:txBody>
          <a:bodyPr/>
          <a:lstStyle/>
          <a:p>
            <a:fld id="{602FC458-F1F2-4988-9912-50B92EDCE080}" type="slidenum">
              <a:rPr lang="en-US" smtClean="0"/>
              <a:pPr/>
              <a:t>54</a:t>
            </a:fld>
            <a:endParaRPr lang="en-US"/>
          </a:p>
        </p:txBody>
      </p:sp>
    </p:spTree>
    <p:extLst>
      <p:ext uri="{BB962C8B-B14F-4D97-AF65-F5344CB8AC3E}">
        <p14:creationId xmlns:p14="http://schemas.microsoft.com/office/powerpoint/2010/main" val="1223083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7285-AE43-5C24-DD1C-592870553A5C}"/>
              </a:ext>
            </a:extLst>
          </p:cNvPr>
          <p:cNvSpPr>
            <a:spLocks noGrp="1"/>
          </p:cNvSpPr>
          <p:nvPr>
            <p:ph type="title"/>
          </p:nvPr>
        </p:nvSpPr>
        <p:spPr>
          <a:xfrm>
            <a:off x="2680904" y="255169"/>
            <a:ext cx="6377940" cy="1293028"/>
          </a:xfrm>
        </p:spPr>
        <p:txBody>
          <a:bodyPr/>
          <a:lstStyle/>
          <a:p>
            <a:r>
              <a:rPr lang="en-US"/>
              <a:t>Budget Categories</a:t>
            </a:r>
          </a:p>
        </p:txBody>
      </p:sp>
      <p:sp>
        <p:nvSpPr>
          <p:cNvPr id="9" name="TextBox 8">
            <a:extLst>
              <a:ext uri="{FF2B5EF4-FFF2-40B4-BE49-F238E27FC236}">
                <a16:creationId xmlns:a16="http://schemas.microsoft.com/office/drawing/2014/main" id="{8359B2CF-A87B-C624-2204-3075CB8354E6}"/>
              </a:ext>
            </a:extLst>
          </p:cNvPr>
          <p:cNvSpPr txBox="1"/>
          <p:nvPr/>
        </p:nvSpPr>
        <p:spPr>
          <a:xfrm>
            <a:off x="360813" y="2239478"/>
            <a:ext cx="2823410" cy="163121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a:latin typeface="Calibri"/>
                <a:ea typeface="Calibri"/>
                <a:cs typeface="Calibri"/>
              </a:rPr>
              <a:t>Totals for all expenses entered in the form</a:t>
            </a:r>
          </a:p>
          <a:p>
            <a:pPr marL="285750" indent="-285750">
              <a:buFont typeface="Arial" panose="020B0604020202020204" pitchFamily="34" charset="0"/>
              <a:buChar char="•"/>
            </a:pPr>
            <a:endParaRPr lang="en-US" sz="2000">
              <a:latin typeface="Calibri"/>
              <a:ea typeface="Calibri"/>
              <a:cs typeface="Calibri"/>
            </a:endParaRPr>
          </a:p>
          <a:p>
            <a:pPr marL="285750" indent="-285750">
              <a:buFont typeface="Arial" panose="020B0604020202020204" pitchFamily="34" charset="0"/>
              <a:buChar char="•"/>
            </a:pPr>
            <a:r>
              <a:rPr lang="en-US" sz="2000">
                <a:latin typeface="Calibri"/>
                <a:ea typeface="Calibri"/>
                <a:cs typeface="Calibri"/>
              </a:rPr>
              <a:t>Applicable line item on the Budget </a:t>
            </a:r>
          </a:p>
        </p:txBody>
      </p:sp>
      <p:pic>
        <p:nvPicPr>
          <p:cNvPr id="6" name="Picture 5" descr="depicts Personnel Totals, highlights that they should be entered into the Personnel line item of the Budget form">
            <a:extLst>
              <a:ext uri="{FF2B5EF4-FFF2-40B4-BE49-F238E27FC236}">
                <a16:creationId xmlns:a16="http://schemas.microsoft.com/office/drawing/2014/main" id="{6EE8ECDD-49BF-890E-CE0C-E7CB54A6BD2E}"/>
              </a:ext>
            </a:extLst>
          </p:cNvPr>
          <p:cNvPicPr>
            <a:picLocks noChangeAspect="1"/>
          </p:cNvPicPr>
          <p:nvPr/>
        </p:nvPicPr>
        <p:blipFill>
          <a:blip r:embed="rId3"/>
          <a:stretch>
            <a:fillRect/>
          </a:stretch>
        </p:blipFill>
        <p:spPr>
          <a:xfrm>
            <a:off x="3406942" y="1812788"/>
            <a:ext cx="5319963" cy="4280839"/>
          </a:xfrm>
          <a:prstGeom prst="rect">
            <a:avLst/>
          </a:prstGeom>
          <a:ln>
            <a:solidFill>
              <a:schemeClr val="accent5"/>
            </a:solidFill>
          </a:ln>
        </p:spPr>
      </p:pic>
      <p:cxnSp>
        <p:nvCxnSpPr>
          <p:cNvPr id="7" name="Straight Arrow Connector 6">
            <a:extLst>
              <a:ext uri="{FF2B5EF4-FFF2-40B4-BE49-F238E27FC236}">
                <a16:creationId xmlns:a16="http://schemas.microsoft.com/office/drawing/2014/main" id="{41B27D28-55F4-2FF9-F970-05FEAAC0D5B1}"/>
              </a:ext>
              <a:ext uri="{C183D7F6-B498-43B3-948B-1728B52AA6E4}">
                <adec:decorative xmlns:adec="http://schemas.microsoft.com/office/drawing/2017/decorative" val="1"/>
              </a:ext>
            </a:extLst>
          </p:cNvPr>
          <p:cNvCxnSpPr>
            <a:cxnSpLocks/>
          </p:cNvCxnSpPr>
          <p:nvPr/>
        </p:nvCxnSpPr>
        <p:spPr>
          <a:xfrm flipH="1">
            <a:off x="5784913" y="1852187"/>
            <a:ext cx="787337" cy="5804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5894615-E8D7-85A6-8CEE-7E93400A0F92}"/>
              </a:ext>
            </a:extLst>
          </p:cNvPr>
          <p:cNvSpPr>
            <a:spLocks noGrp="1"/>
          </p:cNvSpPr>
          <p:nvPr>
            <p:ph type="sldNum" sz="quarter" idx="12"/>
          </p:nvPr>
        </p:nvSpPr>
        <p:spPr/>
        <p:txBody>
          <a:bodyPr/>
          <a:lstStyle/>
          <a:p>
            <a:fld id="{602FC458-F1F2-4988-9912-50B92EDCE080}" type="slidenum">
              <a:rPr lang="en-US" smtClean="0"/>
              <a:pPr/>
              <a:t>55</a:t>
            </a:fld>
            <a:endParaRPr lang="en-US"/>
          </a:p>
        </p:txBody>
      </p:sp>
    </p:spTree>
    <p:extLst>
      <p:ext uri="{BB962C8B-B14F-4D97-AF65-F5344CB8AC3E}">
        <p14:creationId xmlns:p14="http://schemas.microsoft.com/office/powerpoint/2010/main" val="39541364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348A1-5667-CEEE-A8C7-2DA34E92D1D3}"/>
              </a:ext>
            </a:extLst>
          </p:cNvPr>
          <p:cNvSpPr>
            <a:spLocks noGrp="1"/>
          </p:cNvSpPr>
          <p:nvPr>
            <p:ph type="title"/>
          </p:nvPr>
        </p:nvSpPr>
        <p:spPr>
          <a:xfrm>
            <a:off x="2366714" y="125160"/>
            <a:ext cx="6377940" cy="1293028"/>
          </a:xfrm>
        </p:spPr>
        <p:txBody>
          <a:bodyPr/>
          <a:lstStyle/>
          <a:p>
            <a:r>
              <a:rPr lang="en-US"/>
              <a:t>Travel</a:t>
            </a:r>
          </a:p>
        </p:txBody>
      </p:sp>
      <p:sp>
        <p:nvSpPr>
          <p:cNvPr id="3" name="Content Placeholder 2">
            <a:extLst>
              <a:ext uri="{FF2B5EF4-FFF2-40B4-BE49-F238E27FC236}">
                <a16:creationId xmlns:a16="http://schemas.microsoft.com/office/drawing/2014/main" id="{C114D463-DA41-2901-1108-F1C64F744B34}"/>
              </a:ext>
            </a:extLst>
          </p:cNvPr>
          <p:cNvSpPr>
            <a:spLocks noGrp="1"/>
          </p:cNvSpPr>
          <p:nvPr>
            <p:ph idx="1"/>
          </p:nvPr>
        </p:nvSpPr>
        <p:spPr>
          <a:xfrm>
            <a:off x="385012" y="2057401"/>
            <a:ext cx="3487216" cy="4052653"/>
          </a:xfrm>
        </p:spPr>
        <p:txBody>
          <a:bodyPr vert="horz" lIns="91440" tIns="45720" rIns="91440" bIns="45720" rtlCol="0" anchor="t">
            <a:normAutofit/>
          </a:bodyPr>
          <a:lstStyle/>
          <a:p>
            <a:r>
              <a:rPr lang="en-US" sz="2000">
                <a:latin typeface="Calibri"/>
                <a:ea typeface="Calibri"/>
                <a:cs typeface="Calibri"/>
              </a:rPr>
              <a:t>Follow local or state travel policy</a:t>
            </a:r>
          </a:p>
          <a:p>
            <a:r>
              <a:rPr lang="en-US" sz="2000">
                <a:latin typeface="Calibri"/>
                <a:ea typeface="Calibri"/>
                <a:cs typeface="Calibri"/>
              </a:rPr>
              <a:t>Travel = Mileage expenses</a:t>
            </a:r>
          </a:p>
          <a:p>
            <a:pPr marL="457200" lvl="1">
              <a:buFont typeface="Wingdings" panose="05000000000000000000" pitchFamily="2" charset="2"/>
              <a:buChar char="Ø"/>
            </a:pPr>
            <a:r>
              <a:rPr lang="en-US" sz="1800">
                <a:latin typeface="Calibri"/>
                <a:ea typeface="Calibri"/>
                <a:cs typeface="Calibri"/>
              </a:rPr>
              <a:t>Local = travel within the school division or law enforcement jurisdiction</a:t>
            </a:r>
          </a:p>
          <a:p>
            <a:pPr marL="457200" lvl="1">
              <a:buFont typeface="Wingdings" panose="05000000000000000000" pitchFamily="2" charset="2"/>
              <a:buChar char="Ø"/>
            </a:pPr>
            <a:r>
              <a:rPr lang="en-US" sz="1800">
                <a:latin typeface="Calibri"/>
                <a:ea typeface="Calibri"/>
                <a:cs typeface="Calibri"/>
              </a:rPr>
              <a:t>Non-Local = travel outside of the school division or law enforcement jurisdiction</a:t>
            </a:r>
          </a:p>
          <a:p>
            <a:r>
              <a:rPr lang="en-US" sz="2000">
                <a:latin typeface="Calibri"/>
                <a:ea typeface="Calibri"/>
                <a:cs typeface="Calibri"/>
              </a:rPr>
              <a:t>Break down “Total” under “Special” and/or the appropriate match field</a:t>
            </a:r>
            <a:endParaRPr lang="en-US" sz="2000">
              <a:ea typeface="Calibri Light"/>
              <a:cs typeface="Calibri Light"/>
            </a:endParaRPr>
          </a:p>
        </p:txBody>
      </p:sp>
      <p:pic>
        <p:nvPicPr>
          <p:cNvPr id="11" name="Picture 10" descr="depicts Non-Local Mileage form, breaks down number of mileage and mileage rate in a separate section from the Funding type">
            <a:extLst>
              <a:ext uri="{FF2B5EF4-FFF2-40B4-BE49-F238E27FC236}">
                <a16:creationId xmlns:a16="http://schemas.microsoft.com/office/drawing/2014/main" id="{5377810B-3CE9-5CC0-7A0C-367C4C4EFEA9}"/>
              </a:ext>
            </a:extLst>
          </p:cNvPr>
          <p:cNvPicPr>
            <a:picLocks noChangeAspect="1"/>
          </p:cNvPicPr>
          <p:nvPr/>
        </p:nvPicPr>
        <p:blipFill>
          <a:blip r:embed="rId3"/>
          <a:stretch>
            <a:fillRect/>
          </a:stretch>
        </p:blipFill>
        <p:spPr>
          <a:xfrm>
            <a:off x="4081576" y="2057401"/>
            <a:ext cx="4677412" cy="3899067"/>
          </a:xfrm>
          <a:prstGeom prst="rect">
            <a:avLst/>
          </a:prstGeom>
          <a:ln>
            <a:solidFill>
              <a:schemeClr val="accent5"/>
            </a:solidFill>
          </a:ln>
        </p:spPr>
      </p:pic>
      <p:sp>
        <p:nvSpPr>
          <p:cNvPr id="13" name="Slide Number Placeholder 12">
            <a:extLst>
              <a:ext uri="{FF2B5EF4-FFF2-40B4-BE49-F238E27FC236}">
                <a16:creationId xmlns:a16="http://schemas.microsoft.com/office/drawing/2014/main" id="{373017EE-D2D8-B979-5303-355AF81B5F41}"/>
              </a:ext>
            </a:extLst>
          </p:cNvPr>
          <p:cNvSpPr>
            <a:spLocks noGrp="1"/>
          </p:cNvSpPr>
          <p:nvPr>
            <p:ph type="sldNum" sz="quarter" idx="12"/>
          </p:nvPr>
        </p:nvSpPr>
        <p:spPr/>
        <p:txBody>
          <a:bodyPr/>
          <a:lstStyle/>
          <a:p>
            <a:fld id="{602FC458-F1F2-4988-9912-50B92EDCE080}" type="slidenum">
              <a:rPr lang="en-US" smtClean="0"/>
              <a:pPr/>
              <a:t>56</a:t>
            </a:fld>
            <a:endParaRPr lang="en-US"/>
          </a:p>
        </p:txBody>
      </p:sp>
    </p:spTree>
    <p:extLst>
      <p:ext uri="{BB962C8B-B14F-4D97-AF65-F5344CB8AC3E}">
        <p14:creationId xmlns:p14="http://schemas.microsoft.com/office/powerpoint/2010/main" val="26226664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348A1-5667-CEEE-A8C7-2DA34E92D1D3}"/>
              </a:ext>
            </a:extLst>
          </p:cNvPr>
          <p:cNvSpPr>
            <a:spLocks noGrp="1"/>
          </p:cNvSpPr>
          <p:nvPr>
            <p:ph type="title"/>
          </p:nvPr>
        </p:nvSpPr>
        <p:spPr>
          <a:xfrm>
            <a:off x="2420885" y="287672"/>
            <a:ext cx="6377940" cy="1293028"/>
          </a:xfrm>
        </p:spPr>
        <p:txBody>
          <a:bodyPr/>
          <a:lstStyle/>
          <a:p>
            <a:r>
              <a:rPr lang="en-US"/>
              <a:t>Travel</a:t>
            </a:r>
          </a:p>
        </p:txBody>
      </p:sp>
      <p:sp>
        <p:nvSpPr>
          <p:cNvPr id="3" name="Content Placeholder 2">
            <a:extLst>
              <a:ext uri="{FF2B5EF4-FFF2-40B4-BE49-F238E27FC236}">
                <a16:creationId xmlns:a16="http://schemas.microsoft.com/office/drawing/2014/main" id="{C114D463-DA41-2901-1108-F1C64F744B34}"/>
              </a:ext>
            </a:extLst>
          </p:cNvPr>
          <p:cNvSpPr>
            <a:spLocks noGrp="1"/>
          </p:cNvSpPr>
          <p:nvPr>
            <p:ph idx="1"/>
          </p:nvPr>
        </p:nvSpPr>
        <p:spPr>
          <a:xfrm>
            <a:off x="240631" y="2332168"/>
            <a:ext cx="3124029" cy="4206239"/>
          </a:xfrm>
        </p:spPr>
        <p:txBody>
          <a:bodyPr vert="horz" lIns="91440" tIns="45720" rIns="91440" bIns="45720" rtlCol="0" anchor="t">
            <a:normAutofit/>
          </a:bodyPr>
          <a:lstStyle/>
          <a:p>
            <a:r>
              <a:rPr lang="en-US" sz="2000">
                <a:latin typeface="Calibri"/>
                <a:ea typeface="Calibri"/>
                <a:cs typeface="Calibri"/>
              </a:rPr>
              <a:t>Description of Mileage</a:t>
            </a:r>
          </a:p>
          <a:p>
            <a:pPr marL="457200" lvl="1">
              <a:buFont typeface="Wingdings" panose="05000000000000000000" pitchFamily="2" charset="2"/>
              <a:buChar char="Ø"/>
            </a:pPr>
            <a:r>
              <a:rPr lang="en-US" sz="1800">
                <a:latin typeface="Calibri"/>
                <a:ea typeface="Calibri"/>
                <a:cs typeface="Calibri"/>
              </a:rPr>
              <a:t>Reason for travel</a:t>
            </a:r>
          </a:p>
          <a:p>
            <a:r>
              <a:rPr lang="en-US" sz="2000">
                <a:latin typeface="Calibri"/>
                <a:ea typeface="Calibri"/>
                <a:cs typeface="Calibri"/>
              </a:rPr>
              <a:t>Justification of Mileage</a:t>
            </a:r>
          </a:p>
          <a:p>
            <a:pPr marL="457200" lvl="1">
              <a:buFont typeface="Wingdings" panose="05000000000000000000" pitchFamily="2" charset="2"/>
              <a:buChar char="Ø"/>
            </a:pPr>
            <a:r>
              <a:rPr lang="en-US" sz="1800">
                <a:latin typeface="Calibri"/>
                <a:ea typeface="Calibri"/>
                <a:cs typeface="Calibri"/>
              </a:rPr>
              <a:t>Why costs are necessary</a:t>
            </a:r>
          </a:p>
          <a:p>
            <a:pPr marL="457200" lvl="1">
              <a:buFont typeface="Wingdings" panose="05000000000000000000" pitchFamily="2" charset="2"/>
              <a:buChar char="Ø"/>
            </a:pPr>
            <a:r>
              <a:rPr lang="en-US" sz="1800">
                <a:latin typeface="Calibri"/>
                <a:ea typeface="Calibri"/>
                <a:cs typeface="Calibri"/>
              </a:rPr>
              <a:t>Explain why local travel policy is different from the state policy</a:t>
            </a:r>
          </a:p>
          <a:p>
            <a:pPr lvl="1"/>
            <a:endParaRPr lang="en-US"/>
          </a:p>
        </p:txBody>
      </p:sp>
      <p:pic>
        <p:nvPicPr>
          <p:cNvPr id="5" name="Picture 4" descr="depicts Mileage Description and Justification form with examples&#10;&#10;Description: The SRO will attend SRO basic training in the city of DEF. The distance between Town of ABC and City of DEF is 100 round trip.&#10;&#10;Justification: The SRO will need to complete the SRO Basic class. The SRO is registered for training in August 2024 and the trianing in City of DEF is the closest training available with the 60-day requirement.">
            <a:extLst>
              <a:ext uri="{FF2B5EF4-FFF2-40B4-BE49-F238E27FC236}">
                <a16:creationId xmlns:a16="http://schemas.microsoft.com/office/drawing/2014/main" id="{F8A55BC5-C043-9D01-1036-44B64F6CE20D}"/>
              </a:ext>
            </a:extLst>
          </p:cNvPr>
          <p:cNvPicPr>
            <a:picLocks noChangeAspect="1"/>
          </p:cNvPicPr>
          <p:nvPr/>
        </p:nvPicPr>
        <p:blipFill>
          <a:blip r:embed="rId3"/>
          <a:stretch>
            <a:fillRect/>
          </a:stretch>
        </p:blipFill>
        <p:spPr>
          <a:xfrm>
            <a:off x="3509041" y="2346899"/>
            <a:ext cx="5394328" cy="3524882"/>
          </a:xfrm>
          <a:prstGeom prst="rect">
            <a:avLst/>
          </a:prstGeom>
          <a:ln>
            <a:solidFill>
              <a:schemeClr val="accent5"/>
            </a:solidFill>
          </a:ln>
        </p:spPr>
      </p:pic>
      <p:sp>
        <p:nvSpPr>
          <p:cNvPr id="7" name="Slide Number Placeholder 6">
            <a:extLst>
              <a:ext uri="{FF2B5EF4-FFF2-40B4-BE49-F238E27FC236}">
                <a16:creationId xmlns:a16="http://schemas.microsoft.com/office/drawing/2014/main" id="{ED9B2212-C9E0-9498-305C-6DFDA9019816}"/>
              </a:ext>
            </a:extLst>
          </p:cNvPr>
          <p:cNvSpPr>
            <a:spLocks noGrp="1"/>
          </p:cNvSpPr>
          <p:nvPr>
            <p:ph type="sldNum" sz="quarter" idx="12"/>
          </p:nvPr>
        </p:nvSpPr>
        <p:spPr/>
        <p:txBody>
          <a:bodyPr/>
          <a:lstStyle/>
          <a:p>
            <a:fld id="{602FC458-F1F2-4988-9912-50B92EDCE080}" type="slidenum">
              <a:rPr lang="en-US" smtClean="0"/>
              <a:pPr/>
              <a:t>57</a:t>
            </a:fld>
            <a:endParaRPr lang="en-US"/>
          </a:p>
        </p:txBody>
      </p:sp>
    </p:spTree>
    <p:extLst>
      <p:ext uri="{BB962C8B-B14F-4D97-AF65-F5344CB8AC3E}">
        <p14:creationId xmlns:p14="http://schemas.microsoft.com/office/powerpoint/2010/main" val="3650968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3549B-0122-5361-59DF-9BD938B38FE1}"/>
              </a:ext>
            </a:extLst>
          </p:cNvPr>
          <p:cNvSpPr>
            <a:spLocks noGrp="1"/>
          </p:cNvSpPr>
          <p:nvPr>
            <p:ph type="title"/>
          </p:nvPr>
        </p:nvSpPr>
        <p:spPr>
          <a:xfrm>
            <a:off x="2540060" y="430329"/>
            <a:ext cx="6377940" cy="1293028"/>
          </a:xfrm>
        </p:spPr>
        <p:txBody>
          <a:bodyPr/>
          <a:lstStyle/>
          <a:p>
            <a:r>
              <a:rPr lang="en-US"/>
              <a:t>Subsistence/Other Travel Costs</a:t>
            </a:r>
          </a:p>
        </p:txBody>
      </p:sp>
      <p:sp>
        <p:nvSpPr>
          <p:cNvPr id="3" name="Content Placeholder 2">
            <a:extLst>
              <a:ext uri="{FF2B5EF4-FFF2-40B4-BE49-F238E27FC236}">
                <a16:creationId xmlns:a16="http://schemas.microsoft.com/office/drawing/2014/main" id="{5A6BBB25-AB0E-A11A-6C00-3D7DB2230386}"/>
              </a:ext>
            </a:extLst>
          </p:cNvPr>
          <p:cNvSpPr>
            <a:spLocks noGrp="1"/>
          </p:cNvSpPr>
          <p:nvPr>
            <p:ph idx="1"/>
          </p:nvPr>
        </p:nvSpPr>
        <p:spPr>
          <a:xfrm>
            <a:off x="58971" y="1712940"/>
            <a:ext cx="4430357" cy="4675790"/>
          </a:xfrm>
        </p:spPr>
        <p:txBody>
          <a:bodyPr vert="horz" lIns="91440" tIns="45720" rIns="91440" bIns="45720" rtlCol="0" anchor="t">
            <a:normAutofit/>
          </a:bodyPr>
          <a:lstStyle/>
          <a:p>
            <a:r>
              <a:rPr lang="en-US" sz="2000">
                <a:latin typeface="Calibri"/>
                <a:ea typeface="Calibri"/>
                <a:cs typeface="Calibri"/>
              </a:rPr>
              <a:t>Subsistence = lodging and per diem</a:t>
            </a:r>
          </a:p>
          <a:p>
            <a:pPr marL="457200" lvl="1">
              <a:buFont typeface="Wingdings" panose="05000000000000000000" pitchFamily="2" charset="2"/>
              <a:buChar char="Ø"/>
            </a:pPr>
            <a:r>
              <a:rPr lang="en-US" sz="1800">
                <a:latin typeface="Calibri"/>
                <a:ea typeface="Calibri"/>
                <a:cs typeface="Calibri"/>
              </a:rPr>
              <a:t>Number of People Attending</a:t>
            </a:r>
          </a:p>
          <a:p>
            <a:pPr marL="457200" lvl="1">
              <a:buFont typeface="Wingdings" panose="05000000000000000000" pitchFamily="2" charset="2"/>
              <a:buChar char="Ø"/>
            </a:pPr>
            <a:r>
              <a:rPr lang="en-US" sz="1800">
                <a:latin typeface="Calibri"/>
                <a:ea typeface="Calibri"/>
                <a:cs typeface="Calibri"/>
              </a:rPr>
              <a:t>Number of Nights (sum of all people attending)</a:t>
            </a:r>
          </a:p>
          <a:p>
            <a:pPr marL="457200" lvl="1">
              <a:buFont typeface="Wingdings" panose="05000000000000000000" pitchFamily="2" charset="2"/>
              <a:buChar char="Ø"/>
            </a:pPr>
            <a:r>
              <a:rPr lang="en-US" sz="1800">
                <a:latin typeface="Calibri"/>
                <a:ea typeface="Calibri"/>
                <a:cs typeface="Calibri"/>
              </a:rPr>
              <a:t>Lodging Rate per night</a:t>
            </a:r>
          </a:p>
          <a:p>
            <a:pPr marL="457200" lvl="1">
              <a:buFont typeface="Wingdings" panose="05000000000000000000" pitchFamily="2" charset="2"/>
              <a:buChar char="Ø"/>
            </a:pPr>
            <a:r>
              <a:rPr lang="en-US" sz="1800">
                <a:latin typeface="Calibri"/>
                <a:ea typeface="Calibri"/>
                <a:cs typeface="Calibri"/>
              </a:rPr>
              <a:t>Number of Days (sum of all people attending) </a:t>
            </a:r>
          </a:p>
          <a:p>
            <a:pPr marL="457200" lvl="1">
              <a:buFont typeface="Wingdings" panose="05000000000000000000" pitchFamily="2" charset="2"/>
              <a:buChar char="Ø"/>
            </a:pPr>
            <a:r>
              <a:rPr lang="en-US" sz="1800">
                <a:latin typeface="Calibri"/>
                <a:ea typeface="Calibri"/>
                <a:cs typeface="Calibri"/>
              </a:rPr>
              <a:t>Per Diem Rate per day</a:t>
            </a:r>
          </a:p>
          <a:p>
            <a:r>
              <a:rPr lang="en-US" sz="2000">
                <a:latin typeface="Calibri"/>
                <a:ea typeface="Calibri"/>
                <a:cs typeface="Calibri"/>
              </a:rPr>
              <a:t>Other Travel Costs = parking, tolls, etc.</a:t>
            </a:r>
          </a:p>
          <a:p>
            <a:pPr marL="457200" lvl="1">
              <a:buFont typeface="Wingdings" panose="05000000000000000000" pitchFamily="2" charset="2"/>
              <a:buChar char="Ø"/>
            </a:pPr>
            <a:r>
              <a:rPr lang="en-US" sz="1800">
                <a:latin typeface="Calibri"/>
                <a:ea typeface="Calibri"/>
                <a:cs typeface="Calibri"/>
              </a:rPr>
              <a:t>Airfare is unallowable</a:t>
            </a:r>
          </a:p>
          <a:p>
            <a:endParaRPr lang="en-US"/>
          </a:p>
        </p:txBody>
      </p:sp>
      <p:pic>
        <p:nvPicPr>
          <p:cNvPr id="5" name="Picture 4" descr="depicts Subsistence form, fields for Event Title and Number of People attending above nightly lodging information and meals/per diem">
            <a:extLst>
              <a:ext uri="{FF2B5EF4-FFF2-40B4-BE49-F238E27FC236}">
                <a16:creationId xmlns:a16="http://schemas.microsoft.com/office/drawing/2014/main" id="{69FB58C0-6D7A-DED9-A93E-1F25B62F21F9}"/>
              </a:ext>
            </a:extLst>
          </p:cNvPr>
          <p:cNvPicPr>
            <a:picLocks noChangeAspect="1"/>
          </p:cNvPicPr>
          <p:nvPr/>
        </p:nvPicPr>
        <p:blipFill>
          <a:blip r:embed="rId3"/>
          <a:stretch>
            <a:fillRect/>
          </a:stretch>
        </p:blipFill>
        <p:spPr>
          <a:xfrm>
            <a:off x="4572000" y="1712940"/>
            <a:ext cx="4428672" cy="4339550"/>
          </a:xfrm>
          <a:prstGeom prst="rect">
            <a:avLst/>
          </a:prstGeom>
          <a:ln>
            <a:solidFill>
              <a:schemeClr val="accent5"/>
            </a:solidFill>
          </a:ln>
        </p:spPr>
      </p:pic>
      <p:sp>
        <p:nvSpPr>
          <p:cNvPr id="7" name="Slide Number Placeholder 6">
            <a:extLst>
              <a:ext uri="{FF2B5EF4-FFF2-40B4-BE49-F238E27FC236}">
                <a16:creationId xmlns:a16="http://schemas.microsoft.com/office/drawing/2014/main" id="{00A1B92C-99AD-F3F7-9652-E74D8FD21266}"/>
              </a:ext>
            </a:extLst>
          </p:cNvPr>
          <p:cNvSpPr>
            <a:spLocks noGrp="1"/>
          </p:cNvSpPr>
          <p:nvPr>
            <p:ph type="sldNum" sz="quarter" idx="12"/>
          </p:nvPr>
        </p:nvSpPr>
        <p:spPr/>
        <p:txBody>
          <a:bodyPr/>
          <a:lstStyle/>
          <a:p>
            <a:fld id="{602FC458-F1F2-4988-9912-50B92EDCE080}" type="slidenum">
              <a:rPr lang="en-US" smtClean="0"/>
              <a:pPr/>
              <a:t>58</a:t>
            </a:fld>
            <a:endParaRPr lang="en-US"/>
          </a:p>
        </p:txBody>
      </p:sp>
    </p:spTree>
    <p:extLst>
      <p:ext uri="{BB962C8B-B14F-4D97-AF65-F5344CB8AC3E}">
        <p14:creationId xmlns:p14="http://schemas.microsoft.com/office/powerpoint/2010/main" val="38547602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3549B-0122-5361-59DF-9BD938B38FE1}"/>
              </a:ext>
            </a:extLst>
          </p:cNvPr>
          <p:cNvSpPr>
            <a:spLocks noGrp="1"/>
          </p:cNvSpPr>
          <p:nvPr>
            <p:ph type="title"/>
          </p:nvPr>
        </p:nvSpPr>
        <p:spPr>
          <a:xfrm>
            <a:off x="2171700" y="571173"/>
            <a:ext cx="6377940" cy="1293028"/>
          </a:xfrm>
        </p:spPr>
        <p:txBody>
          <a:bodyPr/>
          <a:lstStyle/>
          <a:p>
            <a:r>
              <a:rPr lang="en-US"/>
              <a:t>Subsistence/</a:t>
            </a:r>
            <a:br>
              <a:rPr lang="en-US"/>
            </a:br>
            <a:r>
              <a:rPr lang="en-US"/>
              <a:t>Other Travel Costs</a:t>
            </a:r>
          </a:p>
        </p:txBody>
      </p:sp>
      <p:sp>
        <p:nvSpPr>
          <p:cNvPr id="3" name="Content Placeholder 2">
            <a:extLst>
              <a:ext uri="{FF2B5EF4-FFF2-40B4-BE49-F238E27FC236}">
                <a16:creationId xmlns:a16="http://schemas.microsoft.com/office/drawing/2014/main" id="{5A6BBB25-AB0E-A11A-6C00-3D7DB2230386}"/>
              </a:ext>
            </a:extLst>
          </p:cNvPr>
          <p:cNvSpPr>
            <a:spLocks noGrp="1"/>
          </p:cNvSpPr>
          <p:nvPr>
            <p:ph idx="1"/>
          </p:nvPr>
        </p:nvSpPr>
        <p:spPr>
          <a:xfrm>
            <a:off x="401053" y="2208179"/>
            <a:ext cx="8404744" cy="3918302"/>
          </a:xfrm>
        </p:spPr>
        <p:txBody>
          <a:bodyPr vert="horz" lIns="91440" tIns="45720" rIns="91440" bIns="45720" rtlCol="0" anchor="t">
            <a:normAutofit/>
          </a:bodyPr>
          <a:lstStyle/>
          <a:p>
            <a:r>
              <a:rPr lang="en-US">
                <a:latin typeface="Calibri"/>
                <a:ea typeface="Calibri"/>
                <a:cs typeface="Calibri"/>
              </a:rPr>
              <a:t>Break down “Total Subsistence” under “Special” or appropriate match field</a:t>
            </a:r>
          </a:p>
          <a:p>
            <a:r>
              <a:rPr lang="en-US">
                <a:latin typeface="Calibri"/>
                <a:ea typeface="Calibri"/>
                <a:cs typeface="Calibri"/>
              </a:rPr>
              <a:t>“Total Subsistence” = “Subsistence Total”</a:t>
            </a:r>
          </a:p>
          <a:p>
            <a:endParaRPr lang="en-US"/>
          </a:p>
        </p:txBody>
      </p:sp>
      <p:pic>
        <p:nvPicPr>
          <p:cNvPr id="6" name="Picture 5" descr="depicts completed Subsistence form, highlights Total Subsistence and Subsistence Total, fields should be equal&#10;">
            <a:extLst>
              <a:ext uri="{FF2B5EF4-FFF2-40B4-BE49-F238E27FC236}">
                <a16:creationId xmlns:a16="http://schemas.microsoft.com/office/drawing/2014/main" id="{183180B0-EB4A-6B38-FF27-12987B1F8413}"/>
              </a:ext>
            </a:extLst>
          </p:cNvPr>
          <p:cNvPicPr>
            <a:picLocks noChangeAspect="1"/>
          </p:cNvPicPr>
          <p:nvPr/>
        </p:nvPicPr>
        <p:blipFill>
          <a:blip r:embed="rId3"/>
          <a:stretch>
            <a:fillRect/>
          </a:stretch>
        </p:blipFill>
        <p:spPr>
          <a:xfrm>
            <a:off x="112978" y="3657599"/>
            <a:ext cx="8918043" cy="1655341"/>
          </a:xfrm>
          <a:prstGeom prst="rect">
            <a:avLst/>
          </a:prstGeom>
          <a:ln>
            <a:solidFill>
              <a:schemeClr val="accent5"/>
            </a:solidFill>
          </a:ln>
        </p:spPr>
      </p:pic>
      <p:sp>
        <p:nvSpPr>
          <p:cNvPr id="7" name="Slide Number Placeholder 6">
            <a:extLst>
              <a:ext uri="{FF2B5EF4-FFF2-40B4-BE49-F238E27FC236}">
                <a16:creationId xmlns:a16="http://schemas.microsoft.com/office/drawing/2014/main" id="{00A1B92C-99AD-F3F7-9652-E74D8FD21266}"/>
              </a:ext>
            </a:extLst>
          </p:cNvPr>
          <p:cNvSpPr>
            <a:spLocks noGrp="1"/>
          </p:cNvSpPr>
          <p:nvPr>
            <p:ph type="sldNum" sz="quarter" idx="12"/>
          </p:nvPr>
        </p:nvSpPr>
        <p:spPr/>
        <p:txBody>
          <a:bodyPr/>
          <a:lstStyle/>
          <a:p>
            <a:fld id="{602FC458-F1F2-4988-9912-50B92EDCE080}" type="slidenum">
              <a:rPr lang="en-US" smtClean="0"/>
              <a:pPr/>
              <a:t>59</a:t>
            </a:fld>
            <a:endParaRPr lang="en-US"/>
          </a:p>
        </p:txBody>
      </p:sp>
      <p:cxnSp>
        <p:nvCxnSpPr>
          <p:cNvPr id="9" name="Straight Arrow Connector 8">
            <a:extLst>
              <a:ext uri="{FF2B5EF4-FFF2-40B4-BE49-F238E27FC236}">
                <a16:creationId xmlns:a16="http://schemas.microsoft.com/office/drawing/2014/main" id="{F9E85E25-7B18-413E-A113-ED5F2A710703}"/>
              </a:ext>
              <a:ext uri="{C183D7F6-B498-43B3-948B-1728B52AA6E4}">
                <adec:decorative xmlns:adec="http://schemas.microsoft.com/office/drawing/2017/decorative" val="1"/>
              </a:ext>
            </a:extLst>
          </p:cNvPr>
          <p:cNvCxnSpPr>
            <a:cxnSpLocks/>
          </p:cNvCxnSpPr>
          <p:nvPr/>
        </p:nvCxnSpPr>
        <p:spPr>
          <a:xfrm>
            <a:off x="7252570" y="3428235"/>
            <a:ext cx="1202498" cy="12269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2205F72-2B68-5351-7FCC-7049F04EE85A}"/>
              </a:ext>
              <a:ext uri="{C183D7F6-B498-43B3-948B-1728B52AA6E4}">
                <adec:decorative xmlns:adec="http://schemas.microsoft.com/office/drawing/2017/decorative" val="1"/>
              </a:ext>
            </a:extLst>
          </p:cNvPr>
          <p:cNvCxnSpPr>
            <a:cxnSpLocks/>
          </p:cNvCxnSpPr>
          <p:nvPr/>
        </p:nvCxnSpPr>
        <p:spPr>
          <a:xfrm flipH="1">
            <a:off x="6256633" y="3428235"/>
            <a:ext cx="995937" cy="12269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36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16381"/>
            <a:ext cx="4137660" cy="1293028"/>
          </a:xfrm>
        </p:spPr>
        <p:txBody>
          <a:bodyPr/>
          <a:lstStyle/>
          <a:p>
            <a:r>
              <a:rPr lang="en-US"/>
              <a:t>Application Requirements</a:t>
            </a:r>
          </a:p>
        </p:txBody>
      </p:sp>
      <p:sp>
        <p:nvSpPr>
          <p:cNvPr id="3" name="Content Placeholder 2"/>
          <p:cNvSpPr>
            <a:spLocks noGrp="1"/>
          </p:cNvSpPr>
          <p:nvPr>
            <p:ph idx="1"/>
          </p:nvPr>
        </p:nvSpPr>
        <p:spPr>
          <a:xfrm>
            <a:off x="491284" y="1780161"/>
            <a:ext cx="7873547" cy="4329153"/>
          </a:xfrm>
        </p:spPr>
        <p:txBody>
          <a:bodyPr vert="horz" lIns="91440" tIns="45720" rIns="91440" bIns="45720" rtlCol="0" anchor="t">
            <a:normAutofit/>
          </a:bodyPr>
          <a:lstStyle/>
          <a:p>
            <a:pPr>
              <a:spcAft>
                <a:spcPts val="600"/>
              </a:spcAft>
            </a:pPr>
            <a:r>
              <a:rPr lang="en-US" sz="2400" b="1">
                <a:solidFill>
                  <a:schemeClr val="tx1">
                    <a:lumMod val="95000"/>
                    <a:lumOff val="5000"/>
                  </a:schemeClr>
                </a:solidFill>
                <a:latin typeface="Calibri"/>
                <a:cs typeface="Calibri"/>
              </a:rPr>
              <a:t>Due March 10, 2026, by 5:00 p.m.</a:t>
            </a:r>
          </a:p>
          <a:p>
            <a:pPr>
              <a:spcAft>
                <a:spcPts val="600"/>
              </a:spcAft>
            </a:pPr>
            <a:r>
              <a:rPr lang="en-US">
                <a:latin typeface="Calibri"/>
                <a:cs typeface="Calibri"/>
              </a:rPr>
              <a:t>Must be completed and submitted through DCJS On-line Grants Management System (OGMS).</a:t>
            </a:r>
            <a:endParaRPr lang="en-US">
              <a:latin typeface="Calibri"/>
              <a:ea typeface="Calibri"/>
              <a:cs typeface="Calibri"/>
            </a:endParaRPr>
          </a:p>
          <a:p>
            <a:pPr>
              <a:spcAft>
                <a:spcPts val="600"/>
              </a:spcAft>
            </a:pPr>
            <a:r>
              <a:rPr lang="en-US">
                <a:latin typeface="Calibri"/>
                <a:cs typeface="Calibri"/>
              </a:rPr>
              <a:t>Application is for a </a:t>
            </a:r>
            <a:r>
              <a:rPr lang="en-US" b="1">
                <a:latin typeface="Calibri"/>
                <a:cs typeface="Calibri"/>
              </a:rPr>
              <a:t>position,</a:t>
            </a:r>
            <a:r>
              <a:rPr lang="en-US">
                <a:latin typeface="Calibri"/>
                <a:cs typeface="Calibri"/>
              </a:rPr>
              <a:t> not a specific school.</a:t>
            </a:r>
            <a:endParaRPr lang="en-US">
              <a:latin typeface="Calibri"/>
              <a:ea typeface="Calibri"/>
              <a:cs typeface="Calibri"/>
            </a:endParaRPr>
          </a:p>
          <a:p>
            <a:pPr>
              <a:spcAft>
                <a:spcPts val="600"/>
              </a:spcAft>
            </a:pPr>
            <a:r>
              <a:rPr lang="en-US">
                <a:latin typeface="Calibri"/>
                <a:cs typeface="Calibri"/>
              </a:rPr>
              <a:t>May not exceed $100,000 per SRO and $50,000 per SSO.</a:t>
            </a:r>
            <a:endParaRPr lang="en-US">
              <a:latin typeface="Calibri"/>
              <a:ea typeface="Calibri"/>
              <a:cs typeface="Calibri"/>
            </a:endParaRPr>
          </a:p>
          <a:p>
            <a:pPr>
              <a:spcAft>
                <a:spcPts val="600"/>
              </a:spcAft>
            </a:pPr>
            <a:r>
              <a:rPr lang="en-US">
                <a:latin typeface="Calibri"/>
                <a:cs typeface="Calibri"/>
              </a:rPr>
              <a:t>Local Match can include existing local costs for personnel, equipment, training, or other local costs. </a:t>
            </a:r>
            <a:endParaRPr lang="en-US">
              <a:latin typeface="Calibri"/>
              <a:ea typeface="Calibri"/>
              <a:cs typeface="Calibri"/>
            </a:endParaRPr>
          </a:p>
          <a:p>
            <a:r>
              <a:rPr lang="en-US">
                <a:latin typeface="Calibri"/>
                <a:cs typeface="Calibri"/>
              </a:rPr>
              <a:t>Grants may not exceed a total of 48 months/four years.</a:t>
            </a:r>
            <a:endParaRPr lang="en-US">
              <a:latin typeface="Calibri"/>
              <a:ea typeface="Calibri"/>
              <a:cs typeface="Calibri"/>
            </a:endParaRPr>
          </a:p>
        </p:txBody>
      </p:sp>
      <p:sp>
        <p:nvSpPr>
          <p:cNvPr id="5" name="Slide Number Placeholder 4">
            <a:extLst>
              <a:ext uri="{FF2B5EF4-FFF2-40B4-BE49-F238E27FC236}">
                <a16:creationId xmlns:a16="http://schemas.microsoft.com/office/drawing/2014/main" id="{D229D46F-99C4-66E7-2D26-8C48658C5688}"/>
              </a:ext>
            </a:extLst>
          </p:cNvPr>
          <p:cNvSpPr>
            <a:spLocks noGrp="1"/>
          </p:cNvSpPr>
          <p:nvPr>
            <p:ph type="sldNum" sz="quarter" idx="12"/>
          </p:nvPr>
        </p:nvSpPr>
        <p:spPr/>
        <p:txBody>
          <a:bodyPr/>
          <a:lstStyle/>
          <a:p>
            <a:fld id="{602FC458-F1F2-4988-9912-50B92EDCE080}" type="slidenum">
              <a:rPr lang="en-US" smtClean="0"/>
              <a:pPr/>
              <a:t>6</a:t>
            </a:fld>
            <a:endParaRPr lang="en-US"/>
          </a:p>
        </p:txBody>
      </p:sp>
    </p:spTree>
    <p:extLst>
      <p:ext uri="{BB962C8B-B14F-4D97-AF65-F5344CB8AC3E}">
        <p14:creationId xmlns:p14="http://schemas.microsoft.com/office/powerpoint/2010/main" val="1146045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870E2-F735-3E61-76F5-9088B842F914}"/>
              </a:ext>
            </a:extLst>
          </p:cNvPr>
          <p:cNvSpPr>
            <a:spLocks noGrp="1"/>
          </p:cNvSpPr>
          <p:nvPr>
            <p:ph type="title"/>
          </p:nvPr>
        </p:nvSpPr>
        <p:spPr>
          <a:xfrm>
            <a:off x="2171700" y="764373"/>
            <a:ext cx="6457950" cy="1293028"/>
          </a:xfrm>
        </p:spPr>
        <p:txBody>
          <a:bodyPr>
            <a:normAutofit/>
          </a:bodyPr>
          <a:lstStyle/>
          <a:p>
            <a:r>
              <a:rPr lang="en-US"/>
              <a:t>Subsistence/</a:t>
            </a:r>
            <a:br>
              <a:rPr lang="en-US"/>
            </a:br>
            <a:r>
              <a:rPr lang="en-US"/>
              <a:t>Other Travel Costs</a:t>
            </a:r>
          </a:p>
        </p:txBody>
      </p:sp>
      <p:graphicFrame>
        <p:nvGraphicFramePr>
          <p:cNvPr id="7" name="Content Placeholder 2" descr="infographic of two boxes with icons">
            <a:extLst>
              <a:ext uri="{FF2B5EF4-FFF2-40B4-BE49-F238E27FC236}">
                <a16:creationId xmlns:a16="http://schemas.microsoft.com/office/drawing/2014/main" id="{85B2E1E8-4F3D-36FE-6AF7-1E7CFD4FEAB1}"/>
              </a:ext>
            </a:extLst>
          </p:cNvPr>
          <p:cNvGraphicFramePr>
            <a:graphicFrameLocks noGrp="1"/>
          </p:cNvGraphicFramePr>
          <p:nvPr>
            <p:ph idx="1"/>
            <p:extLst>
              <p:ext uri="{D42A27DB-BD31-4B8C-83A1-F6EECF244321}">
                <p14:modId xmlns:p14="http://schemas.microsoft.com/office/powerpoint/2010/main" val="1309097109"/>
              </p:ext>
            </p:extLst>
          </p:nvPr>
        </p:nvGraphicFramePr>
        <p:xfrm>
          <a:off x="514350" y="2358189"/>
          <a:ext cx="8292766" cy="3612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6">
            <a:extLst>
              <a:ext uri="{FF2B5EF4-FFF2-40B4-BE49-F238E27FC236}">
                <a16:creationId xmlns:a16="http://schemas.microsoft.com/office/drawing/2014/main" id="{FBAAB6F6-3AF7-ACAE-09E7-5E073FA75A38}"/>
              </a:ext>
            </a:extLst>
          </p:cNvPr>
          <p:cNvSpPr>
            <a:spLocks noGrp="1"/>
          </p:cNvSpPr>
          <p:nvPr>
            <p:ph type="sldNum" sz="quarter" idx="12"/>
          </p:nvPr>
        </p:nvSpPr>
        <p:spPr>
          <a:xfrm>
            <a:off x="6572250" y="6355845"/>
            <a:ext cx="1977390" cy="365125"/>
          </a:xfrm>
        </p:spPr>
        <p:txBody>
          <a:bodyPr/>
          <a:lstStyle/>
          <a:p>
            <a:fld id="{602FC458-F1F2-4988-9912-50B92EDCE080}" type="slidenum">
              <a:rPr lang="en-US" smtClean="0"/>
              <a:pPr/>
              <a:t>60</a:t>
            </a:fld>
            <a:endParaRPr lang="en-US"/>
          </a:p>
        </p:txBody>
      </p:sp>
    </p:spTree>
    <p:extLst>
      <p:ext uri="{BB962C8B-B14F-4D97-AF65-F5344CB8AC3E}">
        <p14:creationId xmlns:p14="http://schemas.microsoft.com/office/powerpoint/2010/main" val="14191596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88382" y="198626"/>
            <a:ext cx="6377940" cy="1295400"/>
          </a:xfrm>
        </p:spPr>
        <p:txBody>
          <a:bodyPr/>
          <a:lstStyle/>
          <a:p>
            <a:r>
              <a:rPr lang="en-US"/>
              <a:t>Equipment</a:t>
            </a:r>
          </a:p>
        </p:txBody>
      </p:sp>
      <p:sp>
        <p:nvSpPr>
          <p:cNvPr id="8" name="Content Placeholder 7">
            <a:extLst>
              <a:ext uri="{FF2B5EF4-FFF2-40B4-BE49-F238E27FC236}">
                <a16:creationId xmlns:a16="http://schemas.microsoft.com/office/drawing/2014/main" id="{91A74E08-2BF4-81F8-1643-14712E97D760}"/>
              </a:ext>
            </a:extLst>
          </p:cNvPr>
          <p:cNvSpPr>
            <a:spLocks noGrp="1"/>
          </p:cNvSpPr>
          <p:nvPr>
            <p:ph sz="quarter" idx="4"/>
          </p:nvPr>
        </p:nvSpPr>
        <p:spPr>
          <a:xfrm>
            <a:off x="447472" y="1496901"/>
            <a:ext cx="8318850" cy="1822676"/>
          </a:xfrm>
        </p:spPr>
        <p:txBody>
          <a:bodyPr vert="horz" lIns="91440" tIns="45720" rIns="91440" bIns="45720" rtlCol="0" anchor="t">
            <a:normAutofit lnSpcReduction="10000"/>
          </a:bodyPr>
          <a:lstStyle/>
          <a:p>
            <a:r>
              <a:rPr lang="en-US">
                <a:latin typeface="Calibri"/>
                <a:ea typeface="Calibri"/>
                <a:cs typeface="Calibri"/>
              </a:rPr>
              <a:t>Equipment = property with a useful life of more than one year and a per-unit cost of $10,000 or greater</a:t>
            </a:r>
          </a:p>
          <a:p>
            <a:r>
              <a:rPr lang="en-US">
                <a:latin typeface="Calibri"/>
                <a:ea typeface="Calibri"/>
                <a:cs typeface="Calibri"/>
              </a:rPr>
              <a:t>Track, manage, and dispose of equipment consistent with locality policies</a:t>
            </a:r>
          </a:p>
          <a:p>
            <a:r>
              <a:rPr lang="en-US">
                <a:latin typeface="Calibri"/>
                <a:ea typeface="Calibri"/>
                <a:cs typeface="Calibri"/>
              </a:rPr>
              <a:t>Pro-rate items not exclusively used for the project</a:t>
            </a:r>
          </a:p>
          <a:p>
            <a:endParaRPr lang="en-US"/>
          </a:p>
        </p:txBody>
      </p:sp>
      <p:pic>
        <p:nvPicPr>
          <p:cNvPr id="10" name="Picture 9" descr="depicts incomplete Equipment, Equipment Description and Justification, and Additional Documentation forms">
            <a:extLst>
              <a:ext uri="{FF2B5EF4-FFF2-40B4-BE49-F238E27FC236}">
                <a16:creationId xmlns:a16="http://schemas.microsoft.com/office/drawing/2014/main" id="{5E4122FC-7475-66D9-80A4-80DCF604450A}"/>
              </a:ext>
            </a:extLst>
          </p:cNvPr>
          <p:cNvPicPr>
            <a:picLocks noChangeAspect="1"/>
          </p:cNvPicPr>
          <p:nvPr/>
        </p:nvPicPr>
        <p:blipFill>
          <a:blip r:embed="rId3"/>
          <a:stretch>
            <a:fillRect/>
          </a:stretch>
        </p:blipFill>
        <p:spPr>
          <a:xfrm>
            <a:off x="1361327" y="3319577"/>
            <a:ext cx="6167882" cy="2858436"/>
          </a:xfrm>
          <a:prstGeom prst="rect">
            <a:avLst/>
          </a:prstGeom>
          <a:ln>
            <a:solidFill>
              <a:schemeClr val="accent5"/>
            </a:solidFill>
          </a:ln>
        </p:spPr>
      </p:pic>
      <p:sp>
        <p:nvSpPr>
          <p:cNvPr id="5" name="Slide Number Placeholder 4">
            <a:extLst>
              <a:ext uri="{FF2B5EF4-FFF2-40B4-BE49-F238E27FC236}">
                <a16:creationId xmlns:a16="http://schemas.microsoft.com/office/drawing/2014/main" id="{FAD6DA0B-CC17-401F-AEF5-7CA5C8BD8348}"/>
              </a:ext>
            </a:extLst>
          </p:cNvPr>
          <p:cNvSpPr>
            <a:spLocks noGrp="1"/>
          </p:cNvSpPr>
          <p:nvPr>
            <p:ph type="sldNum" sz="quarter" idx="12"/>
          </p:nvPr>
        </p:nvSpPr>
        <p:spPr/>
        <p:txBody>
          <a:bodyPr/>
          <a:lstStyle/>
          <a:p>
            <a:fld id="{602FC458-F1F2-4988-9912-50B92EDCE080}" type="slidenum">
              <a:rPr lang="en-US" smtClean="0"/>
              <a:t>61</a:t>
            </a:fld>
            <a:endParaRPr lang="en-US"/>
          </a:p>
        </p:txBody>
      </p:sp>
    </p:spTree>
    <p:extLst>
      <p:ext uri="{BB962C8B-B14F-4D97-AF65-F5344CB8AC3E}">
        <p14:creationId xmlns:p14="http://schemas.microsoft.com/office/powerpoint/2010/main" val="23981350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0894" y="134135"/>
            <a:ext cx="6377940" cy="1293028"/>
          </a:xfrm>
        </p:spPr>
        <p:txBody>
          <a:bodyPr/>
          <a:lstStyle/>
          <a:p>
            <a:r>
              <a:rPr lang="en-US"/>
              <a:t>Equipment </a:t>
            </a:r>
          </a:p>
        </p:txBody>
      </p:sp>
      <p:pic>
        <p:nvPicPr>
          <p:cNvPr id="5" name="Picture 4" descr="depicts editable Equipment form, breaks down item, monthly rate, and type of funding">
            <a:extLst>
              <a:ext uri="{FF2B5EF4-FFF2-40B4-BE49-F238E27FC236}">
                <a16:creationId xmlns:a16="http://schemas.microsoft.com/office/drawing/2014/main" id="{CAA82971-419F-0CDD-8113-587AF15A0F56}"/>
              </a:ext>
            </a:extLst>
          </p:cNvPr>
          <p:cNvPicPr>
            <a:picLocks noChangeAspect="1"/>
          </p:cNvPicPr>
          <p:nvPr/>
        </p:nvPicPr>
        <p:blipFill>
          <a:blip r:embed="rId3"/>
          <a:stretch>
            <a:fillRect/>
          </a:stretch>
        </p:blipFill>
        <p:spPr>
          <a:xfrm>
            <a:off x="164537" y="1430252"/>
            <a:ext cx="5679481" cy="3686553"/>
          </a:xfrm>
          <a:prstGeom prst="rect">
            <a:avLst/>
          </a:prstGeom>
          <a:ln>
            <a:solidFill>
              <a:schemeClr val="accent5"/>
            </a:solidFill>
          </a:ln>
        </p:spPr>
      </p:pic>
      <p:sp>
        <p:nvSpPr>
          <p:cNvPr id="18" name="TextBox 17">
            <a:extLst>
              <a:ext uri="{FF2B5EF4-FFF2-40B4-BE49-F238E27FC236}">
                <a16:creationId xmlns:a16="http://schemas.microsoft.com/office/drawing/2014/main" id="{9B65A64E-79E1-B269-69E1-2B82B7EEC555}"/>
              </a:ext>
            </a:extLst>
          </p:cNvPr>
          <p:cNvSpPr txBox="1"/>
          <p:nvPr/>
        </p:nvSpPr>
        <p:spPr>
          <a:xfrm>
            <a:off x="5939406" y="1313474"/>
            <a:ext cx="3243077" cy="400109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a:latin typeface="Calibri" panose="020F0502020204030204" pitchFamily="34" charset="0"/>
                <a:ea typeface="Calibri" panose="020F0502020204030204" pitchFamily="34" charset="0"/>
                <a:cs typeface="Calibri" panose="020F0502020204030204" pitchFamily="34" charset="0"/>
              </a:rPr>
              <a:t>Enter equipment item</a:t>
            </a:r>
          </a:p>
          <a:p>
            <a:pPr marL="285750" indent="-285750">
              <a:buFont typeface="Arial" panose="020B0604020202020204" pitchFamily="34" charset="0"/>
              <a:buChar char="•"/>
            </a:pPr>
            <a:r>
              <a:rPr lang="en-US" sz="2000">
                <a:latin typeface="Calibri" panose="020F0502020204030204" pitchFamily="34" charset="0"/>
                <a:ea typeface="Calibri" panose="020F0502020204030204" pitchFamily="34" charset="0"/>
                <a:cs typeface="Calibri" panose="020F0502020204030204" pitchFamily="34" charset="0"/>
              </a:rPr>
              <a:t>Cost Per Item</a:t>
            </a:r>
          </a:p>
          <a:p>
            <a:pPr marL="285750" indent="-285750">
              <a:buFont typeface="Arial" panose="020B0604020202020204" pitchFamily="34" charset="0"/>
              <a:buChar char="•"/>
            </a:pPr>
            <a:r>
              <a:rPr lang="en-US" sz="2000">
                <a:latin typeface="Calibri" panose="020F0502020204030204" pitchFamily="34" charset="0"/>
                <a:ea typeface="Calibri" panose="020F0502020204030204" pitchFamily="34" charset="0"/>
                <a:cs typeface="Calibri" panose="020F0502020204030204" pitchFamily="34" charset="0"/>
              </a:rPr>
              <a:t>Total Number of Items</a:t>
            </a:r>
          </a:p>
          <a:p>
            <a:pPr marL="285750" indent="-285750">
              <a:buFont typeface="Arial" panose="020B0604020202020204" pitchFamily="34" charset="0"/>
              <a:buChar char="•"/>
            </a:pPr>
            <a:r>
              <a:rPr lang="en-US" sz="2000">
                <a:latin typeface="Calibri" panose="020F0502020204030204" pitchFamily="34" charset="0"/>
                <a:ea typeface="Calibri" panose="020F0502020204030204" pitchFamily="34" charset="0"/>
                <a:cs typeface="Calibri" panose="020F0502020204030204" pitchFamily="34" charset="0"/>
              </a:rPr>
              <a:t>The total cost will auto-calculate.</a:t>
            </a:r>
          </a:p>
          <a:p>
            <a:endParaRPr lang="en-US" sz="2000">
              <a:latin typeface="Calibri" panose="020F0502020204030204" pitchFamily="34" charset="0"/>
              <a:ea typeface="Calibri" panose="020F0502020204030204" pitchFamily="34" charset="0"/>
              <a:cs typeface="Calibri" panose="020F0502020204030204" pitchFamily="34" charset="0"/>
            </a:endParaRPr>
          </a:p>
          <a:p>
            <a:endParaRPr lang="en-US" sz="2000">
              <a:latin typeface="Calibri" panose="020F0502020204030204" pitchFamily="34" charset="0"/>
              <a:ea typeface="Calibri" panose="020F0502020204030204" pitchFamily="34" charset="0"/>
              <a:cs typeface="Calibri" panose="020F0502020204030204" pitchFamily="34" charset="0"/>
            </a:endParaRPr>
          </a:p>
          <a:p>
            <a:endParaRPr lang="en-US" sz="2000">
              <a:latin typeface="Calibri" panose="020F0502020204030204" pitchFamily="34" charset="0"/>
              <a:ea typeface="Calibri" panose="020F0502020204030204" pitchFamily="34" charset="0"/>
              <a:cs typeface="Calibri" panose="020F0502020204030204" pitchFamily="34" charset="0"/>
            </a:endParaRPr>
          </a:p>
          <a:p>
            <a:r>
              <a:rPr lang="en-US" sz="2000" b="1">
                <a:latin typeface="Calibri" panose="020F0502020204030204" pitchFamily="34" charset="0"/>
                <a:ea typeface="Calibri" panose="020F0502020204030204" pitchFamily="34" charset="0"/>
                <a:cs typeface="Calibri" panose="020F0502020204030204" pitchFamily="34" charset="0"/>
              </a:rPr>
              <a:t>“Total Cost” = “Equipment Total”</a:t>
            </a:r>
          </a:p>
          <a:p>
            <a:endParaRPr lang="en-US"/>
          </a:p>
          <a:p>
            <a:endParaRPr lang="en-US"/>
          </a:p>
          <a:p>
            <a:endParaRPr lang="en-US"/>
          </a:p>
        </p:txBody>
      </p:sp>
      <p:pic>
        <p:nvPicPr>
          <p:cNvPr id="11" name="Picture 10" descr="depicts completed equipment form, highlights total cost and equipment total, fields should be equal">
            <a:extLst>
              <a:ext uri="{FF2B5EF4-FFF2-40B4-BE49-F238E27FC236}">
                <a16:creationId xmlns:a16="http://schemas.microsoft.com/office/drawing/2014/main" id="{4FB8EC0B-8B82-C2C5-2111-C7C21A56BF8C}"/>
              </a:ext>
            </a:extLst>
          </p:cNvPr>
          <p:cNvPicPr>
            <a:picLocks noChangeAspect="1"/>
          </p:cNvPicPr>
          <p:nvPr/>
        </p:nvPicPr>
        <p:blipFill>
          <a:blip r:embed="rId4"/>
          <a:stretch>
            <a:fillRect/>
          </a:stretch>
        </p:blipFill>
        <p:spPr>
          <a:xfrm>
            <a:off x="1390041" y="5200880"/>
            <a:ext cx="7539789" cy="969490"/>
          </a:xfrm>
          <a:prstGeom prst="rect">
            <a:avLst/>
          </a:prstGeom>
          <a:ln>
            <a:solidFill>
              <a:schemeClr val="accent5"/>
            </a:solidFill>
          </a:ln>
        </p:spPr>
      </p:pic>
      <p:sp>
        <p:nvSpPr>
          <p:cNvPr id="4" name="Slide Number Placeholder 3">
            <a:extLst>
              <a:ext uri="{FF2B5EF4-FFF2-40B4-BE49-F238E27FC236}">
                <a16:creationId xmlns:a16="http://schemas.microsoft.com/office/drawing/2014/main" id="{DE028B8E-3555-CE3C-8A84-6AA8D7D17178}"/>
              </a:ext>
            </a:extLst>
          </p:cNvPr>
          <p:cNvSpPr>
            <a:spLocks noGrp="1"/>
          </p:cNvSpPr>
          <p:nvPr>
            <p:ph type="sldNum" sz="quarter" idx="12"/>
          </p:nvPr>
        </p:nvSpPr>
        <p:spPr/>
        <p:txBody>
          <a:bodyPr/>
          <a:lstStyle/>
          <a:p>
            <a:fld id="{602FC458-F1F2-4988-9912-50B92EDCE080}" type="slidenum">
              <a:rPr lang="en-US" smtClean="0"/>
              <a:pPr/>
              <a:t>62</a:t>
            </a:fld>
            <a:endParaRPr lang="en-US"/>
          </a:p>
        </p:txBody>
      </p:sp>
      <p:cxnSp>
        <p:nvCxnSpPr>
          <p:cNvPr id="12" name="Straight Arrow Connector 11">
            <a:extLst>
              <a:ext uri="{FF2B5EF4-FFF2-40B4-BE49-F238E27FC236}">
                <a16:creationId xmlns:a16="http://schemas.microsoft.com/office/drawing/2014/main" id="{2B7EFB9C-783A-A541-251E-07F9A3765E1E}"/>
              </a:ext>
              <a:ext uri="{C183D7F6-B498-43B3-948B-1728B52AA6E4}">
                <adec:decorative xmlns:adec="http://schemas.microsoft.com/office/drawing/2017/decorative" val="1"/>
              </a:ext>
            </a:extLst>
          </p:cNvPr>
          <p:cNvCxnSpPr>
            <a:cxnSpLocks/>
          </p:cNvCxnSpPr>
          <p:nvPr/>
        </p:nvCxnSpPr>
        <p:spPr>
          <a:xfrm flipH="1">
            <a:off x="5900923" y="4651626"/>
            <a:ext cx="1273361" cy="10123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032027A-15F1-9C8D-676D-8A7AC4E16D1D}"/>
              </a:ext>
              <a:ext uri="{C183D7F6-B498-43B3-948B-1728B52AA6E4}">
                <adec:decorative xmlns:adec="http://schemas.microsoft.com/office/drawing/2017/decorative" val="1"/>
              </a:ext>
            </a:extLst>
          </p:cNvPr>
          <p:cNvCxnSpPr>
            <a:cxnSpLocks/>
          </p:cNvCxnSpPr>
          <p:nvPr/>
        </p:nvCxnSpPr>
        <p:spPr>
          <a:xfrm>
            <a:off x="7177414" y="4651626"/>
            <a:ext cx="1173388" cy="10437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4485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226" y="157662"/>
            <a:ext cx="6377940" cy="1293028"/>
          </a:xfrm>
        </p:spPr>
        <p:txBody>
          <a:bodyPr/>
          <a:lstStyle/>
          <a:p>
            <a:r>
              <a:rPr lang="en-US"/>
              <a:t>Equipment</a:t>
            </a:r>
          </a:p>
        </p:txBody>
      </p:sp>
      <p:sp>
        <p:nvSpPr>
          <p:cNvPr id="9" name="Content Placeholder 8">
            <a:extLst>
              <a:ext uri="{FF2B5EF4-FFF2-40B4-BE49-F238E27FC236}">
                <a16:creationId xmlns:a16="http://schemas.microsoft.com/office/drawing/2014/main" id="{EB3A6011-41AC-74F3-7BF9-2AD16907C7B5}"/>
              </a:ext>
            </a:extLst>
          </p:cNvPr>
          <p:cNvSpPr>
            <a:spLocks noGrp="1"/>
          </p:cNvSpPr>
          <p:nvPr>
            <p:ph idx="1"/>
          </p:nvPr>
        </p:nvSpPr>
        <p:spPr>
          <a:xfrm>
            <a:off x="207569" y="1450339"/>
            <a:ext cx="2861193" cy="4069080"/>
          </a:xfrm>
        </p:spPr>
        <p:txBody>
          <a:bodyPr vert="horz" lIns="91440" tIns="45720" rIns="91440" bIns="45720" rtlCol="0" anchor="t">
            <a:normAutofit/>
          </a:bodyPr>
          <a:lstStyle/>
          <a:p>
            <a:pPr marL="0" indent="0">
              <a:buNone/>
            </a:pPr>
            <a:r>
              <a:rPr lang="en-US" sz="2000" b="1">
                <a:latin typeface="Calibri"/>
                <a:ea typeface="Calibri"/>
                <a:cs typeface="Calibri"/>
              </a:rPr>
              <a:t>REQUIRED:</a:t>
            </a:r>
          </a:p>
          <a:p>
            <a:r>
              <a:rPr lang="en-US" sz="2000">
                <a:latin typeface="Calibri"/>
                <a:ea typeface="Calibri"/>
                <a:cs typeface="Calibri"/>
              </a:rPr>
              <a:t>Description: Describe the item and how it will be used.</a:t>
            </a:r>
          </a:p>
          <a:p>
            <a:r>
              <a:rPr lang="en-US" sz="2000">
                <a:latin typeface="Calibri"/>
                <a:ea typeface="Calibri"/>
                <a:cs typeface="Calibri"/>
              </a:rPr>
              <a:t>Justification: Explain why necessary and how costs were determined.</a:t>
            </a:r>
          </a:p>
          <a:p>
            <a:pPr marL="0" indent="0">
              <a:buNone/>
            </a:pPr>
            <a:endParaRPr lang="en-US" sz="2000"/>
          </a:p>
        </p:txBody>
      </p:sp>
      <p:pic>
        <p:nvPicPr>
          <p:cNvPr id="5" name="Picture 4" descr="depicts Equipment and Justification examples&#10;&#10;Description: The SRO will be assigned a 2015 Ford Sedan Police Interceptor. The vehicle will be used by the SRO to go to and from the assigned school and will be parked in front of the school for crime prevention purposes.&#10;&#10;Justification: The police department provides a vehicle to every officer for basic transportation while on duty. In addition, the SRO's assigned vehicle will be used for criminal Prevention Through Environmental Design (CPTED) techniques, The police vehicle assigned to the grant funded SRO has a fair market value of $12,000, but we  are using the $9,300 in in-kind match. The car will only be sued by the grant funded SRO.">
            <a:extLst>
              <a:ext uri="{FF2B5EF4-FFF2-40B4-BE49-F238E27FC236}">
                <a16:creationId xmlns:a16="http://schemas.microsoft.com/office/drawing/2014/main" id="{CB635694-B0BD-C324-84BC-25CCF2E9C829}"/>
              </a:ext>
            </a:extLst>
          </p:cNvPr>
          <p:cNvPicPr>
            <a:picLocks noChangeAspect="1"/>
          </p:cNvPicPr>
          <p:nvPr/>
        </p:nvPicPr>
        <p:blipFill>
          <a:blip r:embed="rId3"/>
          <a:stretch>
            <a:fillRect/>
          </a:stretch>
        </p:blipFill>
        <p:spPr>
          <a:xfrm>
            <a:off x="3214049" y="1450339"/>
            <a:ext cx="5722382" cy="3651739"/>
          </a:xfrm>
          <a:prstGeom prst="rect">
            <a:avLst/>
          </a:prstGeom>
          <a:ln>
            <a:solidFill>
              <a:schemeClr val="accent5"/>
            </a:solidFill>
          </a:ln>
        </p:spPr>
      </p:pic>
      <p:sp>
        <p:nvSpPr>
          <p:cNvPr id="4" name="Slide Number Placeholder 3">
            <a:extLst>
              <a:ext uri="{FF2B5EF4-FFF2-40B4-BE49-F238E27FC236}">
                <a16:creationId xmlns:a16="http://schemas.microsoft.com/office/drawing/2014/main" id="{003854D2-40D8-8732-3692-7B637C742D55}"/>
              </a:ext>
            </a:extLst>
          </p:cNvPr>
          <p:cNvSpPr>
            <a:spLocks noGrp="1"/>
          </p:cNvSpPr>
          <p:nvPr>
            <p:ph type="sldNum" sz="quarter" idx="12"/>
          </p:nvPr>
        </p:nvSpPr>
        <p:spPr/>
        <p:txBody>
          <a:bodyPr/>
          <a:lstStyle/>
          <a:p>
            <a:fld id="{602FC458-F1F2-4988-9912-50B92EDCE080}" type="slidenum">
              <a:rPr lang="en-US" smtClean="0"/>
              <a:pPr/>
              <a:t>63</a:t>
            </a:fld>
            <a:endParaRPr lang="en-US"/>
          </a:p>
        </p:txBody>
      </p:sp>
    </p:spTree>
    <p:extLst>
      <p:ext uri="{BB962C8B-B14F-4D97-AF65-F5344CB8AC3E}">
        <p14:creationId xmlns:p14="http://schemas.microsoft.com/office/powerpoint/2010/main" val="10543093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5899" y="298506"/>
            <a:ext cx="6377940" cy="1293028"/>
          </a:xfrm>
        </p:spPr>
        <p:txBody>
          <a:bodyPr/>
          <a:lstStyle/>
          <a:p>
            <a:r>
              <a:rPr lang="en-US"/>
              <a:t>Supplies and </a:t>
            </a:r>
            <a:br>
              <a:rPr lang="en-US"/>
            </a:br>
            <a:r>
              <a:rPr lang="en-US"/>
              <a:t>Other Expenses</a:t>
            </a:r>
          </a:p>
        </p:txBody>
      </p:sp>
      <p:sp>
        <p:nvSpPr>
          <p:cNvPr id="4" name="Slide Number Placeholder 3">
            <a:extLst>
              <a:ext uri="{FF2B5EF4-FFF2-40B4-BE49-F238E27FC236}">
                <a16:creationId xmlns:a16="http://schemas.microsoft.com/office/drawing/2014/main" id="{47E68857-DF25-7639-9CB0-CAEB0FB2C6CA}"/>
              </a:ext>
            </a:extLst>
          </p:cNvPr>
          <p:cNvSpPr>
            <a:spLocks noGrp="1"/>
          </p:cNvSpPr>
          <p:nvPr>
            <p:ph type="sldNum" sz="quarter" idx="12"/>
          </p:nvPr>
        </p:nvSpPr>
        <p:spPr/>
        <p:txBody>
          <a:bodyPr/>
          <a:lstStyle/>
          <a:p>
            <a:fld id="{602FC458-F1F2-4988-9912-50B92EDCE080}" type="slidenum">
              <a:rPr lang="en-US" smtClean="0"/>
              <a:pPr/>
              <a:t>64</a:t>
            </a:fld>
            <a:endParaRPr lang="en-US"/>
          </a:p>
        </p:txBody>
      </p:sp>
      <p:sp>
        <p:nvSpPr>
          <p:cNvPr id="7" name="Content Placeholder 6">
            <a:extLst>
              <a:ext uri="{FF2B5EF4-FFF2-40B4-BE49-F238E27FC236}">
                <a16:creationId xmlns:a16="http://schemas.microsoft.com/office/drawing/2014/main" id="{BD6CE8CB-54EF-40DA-CBEF-C76DDB33D423}"/>
              </a:ext>
            </a:extLst>
          </p:cNvPr>
          <p:cNvSpPr>
            <a:spLocks noGrp="1"/>
          </p:cNvSpPr>
          <p:nvPr>
            <p:ph idx="1"/>
          </p:nvPr>
        </p:nvSpPr>
        <p:spPr>
          <a:xfrm>
            <a:off x="594360" y="3438172"/>
            <a:ext cx="7955280" cy="2680331"/>
          </a:xfrm>
        </p:spPr>
        <p:txBody>
          <a:bodyPr vert="horz" lIns="91440" tIns="45720" rIns="91440" bIns="45720" rtlCol="0" anchor="t">
            <a:normAutofit/>
          </a:bodyPr>
          <a:lstStyle/>
          <a:p>
            <a:r>
              <a:rPr lang="en-US" sz="2000">
                <a:latin typeface="Calibri"/>
                <a:ea typeface="Calibri"/>
                <a:cs typeface="Calibri"/>
              </a:rPr>
              <a:t>Supplies can include: </a:t>
            </a:r>
          </a:p>
          <a:p>
            <a:pPr marL="457200" lvl="1">
              <a:buFont typeface="Wingdings" panose="05000000000000000000" pitchFamily="2" charset="2"/>
              <a:buChar char="Ø"/>
            </a:pPr>
            <a:r>
              <a:rPr lang="en-US" sz="1800">
                <a:latin typeface="Calibri"/>
                <a:ea typeface="Calibri"/>
                <a:cs typeface="Calibri"/>
              </a:rPr>
              <a:t>Registration fees</a:t>
            </a:r>
          </a:p>
          <a:p>
            <a:pPr marL="457200" lvl="1">
              <a:buFont typeface="Wingdings" panose="05000000000000000000" pitchFamily="2" charset="2"/>
              <a:buChar char="Ø"/>
            </a:pPr>
            <a:r>
              <a:rPr lang="en-US" sz="1800">
                <a:latin typeface="Calibri"/>
                <a:ea typeface="Calibri"/>
                <a:cs typeface="Calibri"/>
              </a:rPr>
              <a:t>Office supplies</a:t>
            </a:r>
          </a:p>
          <a:p>
            <a:pPr marL="457200" lvl="1">
              <a:buFont typeface="Wingdings" panose="05000000000000000000" pitchFamily="2" charset="2"/>
              <a:buChar char="Ø"/>
            </a:pPr>
            <a:r>
              <a:rPr lang="en-US" sz="1800">
                <a:latin typeface="Calibri"/>
                <a:ea typeface="Calibri"/>
                <a:cs typeface="Calibri"/>
              </a:rPr>
              <a:t>Cellphones</a:t>
            </a:r>
          </a:p>
          <a:p>
            <a:pPr marL="457200" lvl="1">
              <a:buFont typeface="Wingdings" panose="05000000000000000000" pitchFamily="2" charset="2"/>
              <a:buChar char="Ø"/>
            </a:pPr>
            <a:r>
              <a:rPr lang="en-US" sz="1800">
                <a:latin typeface="Calibri"/>
                <a:ea typeface="Calibri"/>
                <a:cs typeface="Calibri"/>
              </a:rPr>
              <a:t>Uniforms</a:t>
            </a:r>
          </a:p>
          <a:p>
            <a:pPr marL="457200" lvl="1">
              <a:buFont typeface="Wingdings" panose="05000000000000000000" pitchFamily="2" charset="2"/>
              <a:buChar char="Ø"/>
            </a:pPr>
            <a:r>
              <a:rPr lang="en-US" sz="1800">
                <a:latin typeface="Calibri"/>
                <a:ea typeface="Calibri"/>
                <a:cs typeface="Calibri"/>
              </a:rPr>
              <a:t>Items that don’t meet the definition of equipment</a:t>
            </a:r>
          </a:p>
          <a:p>
            <a:r>
              <a:rPr lang="en-US" sz="2000">
                <a:latin typeface="Calibri"/>
                <a:ea typeface="Calibri"/>
                <a:cs typeface="Calibri"/>
              </a:rPr>
              <a:t>Pro-rate items not exclusively used for the project</a:t>
            </a:r>
          </a:p>
          <a:p>
            <a:endParaRPr lang="en-US"/>
          </a:p>
        </p:txBody>
      </p:sp>
      <p:pic>
        <p:nvPicPr>
          <p:cNvPr id="5" name="Picture 4" descr="depicts completed Supplies and Other Expenses form">
            <a:extLst>
              <a:ext uri="{FF2B5EF4-FFF2-40B4-BE49-F238E27FC236}">
                <a16:creationId xmlns:a16="http://schemas.microsoft.com/office/drawing/2014/main" id="{2509BEC9-6C3A-DD6E-60E7-11722F4B978E}"/>
              </a:ext>
            </a:extLst>
          </p:cNvPr>
          <p:cNvPicPr>
            <a:picLocks noChangeAspect="1"/>
          </p:cNvPicPr>
          <p:nvPr/>
        </p:nvPicPr>
        <p:blipFill>
          <a:blip r:embed="rId3"/>
          <a:stretch>
            <a:fillRect/>
          </a:stretch>
        </p:blipFill>
        <p:spPr>
          <a:xfrm>
            <a:off x="152400" y="1851553"/>
            <a:ext cx="8839200" cy="1587447"/>
          </a:xfrm>
          <a:prstGeom prst="rect">
            <a:avLst/>
          </a:prstGeom>
          <a:ln>
            <a:solidFill>
              <a:schemeClr val="accent5"/>
            </a:solidFill>
          </a:ln>
        </p:spPr>
      </p:pic>
    </p:spTree>
    <p:extLst>
      <p:ext uri="{BB962C8B-B14F-4D97-AF65-F5344CB8AC3E}">
        <p14:creationId xmlns:p14="http://schemas.microsoft.com/office/powerpoint/2010/main" val="39174573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D15C4-A2AB-41ED-D399-A749D28E2377}"/>
              </a:ext>
            </a:extLst>
          </p:cNvPr>
          <p:cNvSpPr>
            <a:spLocks noGrp="1"/>
          </p:cNvSpPr>
          <p:nvPr>
            <p:ph type="title"/>
          </p:nvPr>
        </p:nvSpPr>
        <p:spPr>
          <a:xfrm>
            <a:off x="2648401" y="266003"/>
            <a:ext cx="6377940" cy="1293028"/>
          </a:xfrm>
        </p:spPr>
        <p:txBody>
          <a:bodyPr/>
          <a:lstStyle/>
          <a:p>
            <a:r>
              <a:rPr lang="en-US"/>
              <a:t>Supplies and </a:t>
            </a:r>
            <a:br>
              <a:rPr lang="en-US"/>
            </a:br>
            <a:r>
              <a:rPr lang="en-US"/>
              <a:t>Other Expenses</a:t>
            </a:r>
          </a:p>
        </p:txBody>
      </p:sp>
      <p:sp>
        <p:nvSpPr>
          <p:cNvPr id="7" name="TextBox 6">
            <a:extLst>
              <a:ext uri="{FF2B5EF4-FFF2-40B4-BE49-F238E27FC236}">
                <a16:creationId xmlns:a16="http://schemas.microsoft.com/office/drawing/2014/main" id="{A0B52991-3571-D956-F0BC-2C5EBD8810A6}"/>
              </a:ext>
            </a:extLst>
          </p:cNvPr>
          <p:cNvSpPr txBox="1"/>
          <p:nvPr/>
        </p:nvSpPr>
        <p:spPr>
          <a:xfrm>
            <a:off x="214531" y="1553292"/>
            <a:ext cx="3657433" cy="1015663"/>
          </a:xfrm>
          <a:prstGeom prst="rect">
            <a:avLst/>
          </a:prstGeom>
          <a:noFill/>
        </p:spPr>
        <p:txBody>
          <a:bodyPr wrap="square" lIns="91440" tIns="45720" rIns="91440" bIns="45720" rtlCol="0" anchor="t">
            <a:spAutoFit/>
          </a:bodyPr>
          <a:lstStyle/>
          <a:p>
            <a:r>
              <a:rPr lang="en-US" sz="2000">
                <a:latin typeface="Calibri"/>
                <a:ea typeface="Calibri"/>
                <a:cs typeface="Calibri"/>
              </a:rPr>
              <a:t>Description of Supply/Item</a:t>
            </a:r>
          </a:p>
          <a:p>
            <a:pPr marL="285750" indent="-285750">
              <a:buFont typeface="Arial" panose="020B0604020202020204" pitchFamily="34" charset="0"/>
              <a:buChar char="•"/>
            </a:pPr>
            <a:r>
              <a:rPr lang="en-US" sz="2000">
                <a:latin typeface="Calibri"/>
                <a:ea typeface="Calibri"/>
                <a:cs typeface="Calibri"/>
              </a:rPr>
              <a:t>Describe the item and how it will be used</a:t>
            </a:r>
          </a:p>
        </p:txBody>
      </p:sp>
      <p:sp>
        <p:nvSpPr>
          <p:cNvPr id="8" name="TextBox 7">
            <a:extLst>
              <a:ext uri="{FF2B5EF4-FFF2-40B4-BE49-F238E27FC236}">
                <a16:creationId xmlns:a16="http://schemas.microsoft.com/office/drawing/2014/main" id="{6216DF79-B0E7-0CF7-37DF-B0DB46A532FD}"/>
              </a:ext>
            </a:extLst>
          </p:cNvPr>
          <p:cNvSpPr txBox="1"/>
          <p:nvPr/>
        </p:nvSpPr>
        <p:spPr>
          <a:xfrm>
            <a:off x="4359499" y="1553292"/>
            <a:ext cx="4411579" cy="1015663"/>
          </a:xfrm>
          <a:prstGeom prst="rect">
            <a:avLst/>
          </a:prstGeom>
          <a:noFill/>
        </p:spPr>
        <p:txBody>
          <a:bodyPr wrap="square" lIns="91440" tIns="45720" rIns="91440" bIns="45720" rtlCol="0" anchor="t">
            <a:spAutoFit/>
          </a:bodyPr>
          <a:lstStyle/>
          <a:p>
            <a:r>
              <a:rPr lang="en-US" sz="2000">
                <a:latin typeface="Calibri"/>
                <a:ea typeface="Calibri"/>
                <a:cs typeface="Calibri"/>
              </a:rPr>
              <a:t>Justification of Supply/Item</a:t>
            </a:r>
          </a:p>
          <a:p>
            <a:pPr marL="285750" indent="-285750">
              <a:buFont typeface="Arial" panose="020B0604020202020204" pitchFamily="34" charset="0"/>
              <a:buChar char="•"/>
            </a:pPr>
            <a:r>
              <a:rPr lang="en-US" sz="2000">
                <a:latin typeface="Calibri"/>
                <a:ea typeface="Calibri"/>
                <a:cs typeface="Calibri"/>
              </a:rPr>
              <a:t>Explain why the item is essential and how the amount was determined</a:t>
            </a:r>
          </a:p>
        </p:txBody>
      </p:sp>
      <p:pic>
        <p:nvPicPr>
          <p:cNvPr id="6" name="Content Placeholder 5" descr="depicts a completed Supply/Item Requested Description and Justification form for the following items: School Safety Training Forum, Cell Phone, and Laptop">
            <a:extLst>
              <a:ext uri="{FF2B5EF4-FFF2-40B4-BE49-F238E27FC236}">
                <a16:creationId xmlns:a16="http://schemas.microsoft.com/office/drawing/2014/main" id="{4C714532-1C28-E0D7-375E-CBBA1F5A96A0}"/>
              </a:ext>
            </a:extLst>
          </p:cNvPr>
          <p:cNvPicPr>
            <a:picLocks noGrp="1" noChangeAspect="1"/>
          </p:cNvPicPr>
          <p:nvPr>
            <p:ph idx="1"/>
          </p:nvPr>
        </p:nvPicPr>
        <p:blipFill>
          <a:blip r:embed="rId3"/>
          <a:stretch>
            <a:fillRect/>
          </a:stretch>
        </p:blipFill>
        <p:spPr>
          <a:xfrm>
            <a:off x="214531" y="2947608"/>
            <a:ext cx="8574095" cy="2790668"/>
          </a:xfrm>
          <a:ln>
            <a:solidFill>
              <a:schemeClr val="accent5"/>
            </a:solidFill>
          </a:ln>
        </p:spPr>
      </p:pic>
      <p:sp>
        <p:nvSpPr>
          <p:cNvPr id="4" name="Slide Number Placeholder 3">
            <a:extLst>
              <a:ext uri="{FF2B5EF4-FFF2-40B4-BE49-F238E27FC236}">
                <a16:creationId xmlns:a16="http://schemas.microsoft.com/office/drawing/2014/main" id="{C3AC5E68-5BFE-7C47-9688-08A4B6881DF9}"/>
              </a:ext>
            </a:extLst>
          </p:cNvPr>
          <p:cNvSpPr>
            <a:spLocks noGrp="1"/>
          </p:cNvSpPr>
          <p:nvPr>
            <p:ph type="sldNum" sz="quarter" idx="12"/>
          </p:nvPr>
        </p:nvSpPr>
        <p:spPr/>
        <p:txBody>
          <a:bodyPr/>
          <a:lstStyle/>
          <a:p>
            <a:fld id="{602FC458-F1F2-4988-9912-50B92EDCE080}" type="slidenum">
              <a:rPr lang="en-US" smtClean="0"/>
              <a:pPr/>
              <a:t>65</a:t>
            </a:fld>
            <a:endParaRPr lang="en-US"/>
          </a:p>
        </p:txBody>
      </p:sp>
    </p:spTree>
    <p:extLst>
      <p:ext uri="{BB962C8B-B14F-4D97-AF65-F5344CB8AC3E}">
        <p14:creationId xmlns:p14="http://schemas.microsoft.com/office/powerpoint/2010/main" val="28430749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1728" y="222667"/>
            <a:ext cx="6377940" cy="1293028"/>
          </a:xfrm>
        </p:spPr>
        <p:txBody>
          <a:bodyPr/>
          <a:lstStyle/>
          <a:p>
            <a:r>
              <a:rPr lang="en-US"/>
              <a:t>Attachments</a:t>
            </a:r>
          </a:p>
        </p:txBody>
      </p:sp>
      <p:sp>
        <p:nvSpPr>
          <p:cNvPr id="3" name="TextBox 2">
            <a:extLst>
              <a:ext uri="{FF2B5EF4-FFF2-40B4-BE49-F238E27FC236}">
                <a16:creationId xmlns:a16="http://schemas.microsoft.com/office/drawing/2014/main" id="{8501F014-A2B6-4FA8-099B-14ABEFE90208}"/>
              </a:ext>
            </a:extLst>
          </p:cNvPr>
          <p:cNvSpPr txBox="1"/>
          <p:nvPr/>
        </p:nvSpPr>
        <p:spPr>
          <a:xfrm>
            <a:off x="753205" y="1647668"/>
            <a:ext cx="3073100" cy="40011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a:latin typeface="Calibri"/>
                <a:ea typeface="Calibri"/>
                <a:cs typeface="Calibri"/>
              </a:rPr>
              <a:t>Required: SRO MOU</a:t>
            </a:r>
          </a:p>
        </p:txBody>
      </p:sp>
      <p:sp>
        <p:nvSpPr>
          <p:cNvPr id="4" name="TextBox 3">
            <a:extLst>
              <a:ext uri="{FF2B5EF4-FFF2-40B4-BE49-F238E27FC236}">
                <a16:creationId xmlns:a16="http://schemas.microsoft.com/office/drawing/2014/main" id="{915E2E5A-A07F-A147-A3EC-FA337547D0FF}"/>
              </a:ext>
            </a:extLst>
          </p:cNvPr>
          <p:cNvSpPr txBox="1"/>
          <p:nvPr/>
        </p:nvSpPr>
        <p:spPr>
          <a:xfrm>
            <a:off x="753205" y="2047778"/>
            <a:ext cx="5830715" cy="40011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a:latin typeface="Calibri"/>
                <a:ea typeface="Calibri"/>
                <a:cs typeface="Calibri"/>
              </a:rPr>
              <a:t>Only if applicable: Signing authority letter</a:t>
            </a:r>
          </a:p>
        </p:txBody>
      </p:sp>
      <p:pic>
        <p:nvPicPr>
          <p:cNvPr id="6" name="Picture 5" descr="depicts incomplete Attachments Required and Attachments forms">
            <a:extLst>
              <a:ext uri="{FF2B5EF4-FFF2-40B4-BE49-F238E27FC236}">
                <a16:creationId xmlns:a16="http://schemas.microsoft.com/office/drawing/2014/main" id="{3D0DE783-3B97-ADF9-658B-92701592E336}"/>
              </a:ext>
            </a:extLst>
          </p:cNvPr>
          <p:cNvPicPr>
            <a:picLocks noChangeAspect="1"/>
          </p:cNvPicPr>
          <p:nvPr/>
        </p:nvPicPr>
        <p:blipFill>
          <a:blip r:embed="rId3"/>
          <a:stretch>
            <a:fillRect/>
          </a:stretch>
        </p:blipFill>
        <p:spPr>
          <a:xfrm>
            <a:off x="192505" y="2880834"/>
            <a:ext cx="8758989" cy="3035786"/>
          </a:xfrm>
          <a:prstGeom prst="rect">
            <a:avLst/>
          </a:prstGeom>
          <a:ln>
            <a:solidFill>
              <a:schemeClr val="accent5"/>
            </a:solidFill>
          </a:ln>
        </p:spPr>
      </p:pic>
      <p:sp>
        <p:nvSpPr>
          <p:cNvPr id="5" name="Slide Number Placeholder 4">
            <a:extLst>
              <a:ext uri="{FF2B5EF4-FFF2-40B4-BE49-F238E27FC236}">
                <a16:creationId xmlns:a16="http://schemas.microsoft.com/office/drawing/2014/main" id="{1534B65B-F2C2-94C1-342B-F4D8C59A1C9C}"/>
              </a:ext>
            </a:extLst>
          </p:cNvPr>
          <p:cNvSpPr>
            <a:spLocks noGrp="1"/>
          </p:cNvSpPr>
          <p:nvPr>
            <p:ph type="sldNum" sz="quarter" idx="12"/>
          </p:nvPr>
        </p:nvSpPr>
        <p:spPr/>
        <p:txBody>
          <a:bodyPr/>
          <a:lstStyle/>
          <a:p>
            <a:fld id="{602FC458-F1F2-4988-9912-50B92EDCE080}" type="slidenum">
              <a:rPr lang="en-US" smtClean="0"/>
              <a:pPr/>
              <a:t>66</a:t>
            </a:fld>
            <a:endParaRPr lang="en-US"/>
          </a:p>
        </p:txBody>
      </p:sp>
    </p:spTree>
    <p:extLst>
      <p:ext uri="{BB962C8B-B14F-4D97-AF65-F5344CB8AC3E}">
        <p14:creationId xmlns:p14="http://schemas.microsoft.com/office/powerpoint/2010/main" val="41099267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5055" y="211833"/>
            <a:ext cx="6377940" cy="1293028"/>
          </a:xfrm>
        </p:spPr>
        <p:txBody>
          <a:bodyPr/>
          <a:lstStyle/>
          <a:p>
            <a:r>
              <a:rPr lang="en-US"/>
              <a:t>Attachments</a:t>
            </a:r>
          </a:p>
        </p:txBody>
      </p:sp>
      <p:pic>
        <p:nvPicPr>
          <p:cNvPr id="4" name="Content Placeholder 3" descr="depicts Attach File dialogue, upload file and description are required fields, Save File and Cancel are on the top right"/>
          <p:cNvPicPr>
            <a:picLocks noGrp="1" noChangeAspect="1"/>
          </p:cNvPicPr>
          <p:nvPr>
            <p:ph idx="1"/>
          </p:nvPr>
        </p:nvPicPr>
        <p:blipFill rotWithShape="1">
          <a:blip r:embed="rId3"/>
          <a:srcRect t="9121"/>
          <a:stretch/>
        </p:blipFill>
        <p:spPr>
          <a:xfrm>
            <a:off x="621792" y="2002538"/>
            <a:ext cx="7900416" cy="3859171"/>
          </a:xfrm>
          <a:prstGeom prst="rect">
            <a:avLst/>
          </a:prstGeom>
          <a:ln>
            <a:solidFill>
              <a:schemeClr val="accent5"/>
            </a:solidFill>
          </a:ln>
        </p:spPr>
      </p:pic>
      <p:sp>
        <p:nvSpPr>
          <p:cNvPr id="5" name="Slide Number Placeholder 4">
            <a:extLst>
              <a:ext uri="{FF2B5EF4-FFF2-40B4-BE49-F238E27FC236}">
                <a16:creationId xmlns:a16="http://schemas.microsoft.com/office/drawing/2014/main" id="{043C3946-8C91-CBD5-8C4D-3A2286BAFCDE}"/>
              </a:ext>
            </a:extLst>
          </p:cNvPr>
          <p:cNvSpPr>
            <a:spLocks noGrp="1"/>
          </p:cNvSpPr>
          <p:nvPr>
            <p:ph type="sldNum" sz="quarter" idx="12"/>
          </p:nvPr>
        </p:nvSpPr>
        <p:spPr/>
        <p:txBody>
          <a:bodyPr/>
          <a:lstStyle/>
          <a:p>
            <a:fld id="{602FC458-F1F2-4988-9912-50B92EDCE080}" type="slidenum">
              <a:rPr lang="en-US" smtClean="0"/>
              <a:pPr/>
              <a:t>67</a:t>
            </a:fld>
            <a:endParaRPr lang="en-US"/>
          </a:p>
        </p:txBody>
      </p:sp>
    </p:spTree>
    <p:extLst>
      <p:ext uri="{BB962C8B-B14F-4D97-AF65-F5344CB8AC3E}">
        <p14:creationId xmlns:p14="http://schemas.microsoft.com/office/powerpoint/2010/main" val="22939702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8E29D-BCB0-989D-915E-D0A285B2CA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A2BFFA-45B9-04AE-0A1C-7A1CC22ADE14}"/>
              </a:ext>
            </a:extLst>
          </p:cNvPr>
          <p:cNvSpPr>
            <a:spLocks noGrp="1"/>
          </p:cNvSpPr>
          <p:nvPr>
            <p:ph type="title"/>
          </p:nvPr>
        </p:nvSpPr>
        <p:spPr>
          <a:xfrm>
            <a:off x="2475055" y="211833"/>
            <a:ext cx="6377940" cy="1293028"/>
          </a:xfrm>
        </p:spPr>
        <p:txBody>
          <a:bodyPr/>
          <a:lstStyle/>
          <a:p>
            <a:r>
              <a:rPr lang="en-US"/>
              <a:t>NON-SUPPLANTATION</a:t>
            </a:r>
          </a:p>
        </p:txBody>
      </p:sp>
      <p:sp>
        <p:nvSpPr>
          <p:cNvPr id="7" name="Content Placeholder 2">
            <a:extLst>
              <a:ext uri="{FF2B5EF4-FFF2-40B4-BE49-F238E27FC236}">
                <a16:creationId xmlns:a16="http://schemas.microsoft.com/office/drawing/2014/main" id="{8DC02C98-984A-B010-09CE-E21F713AEA75}"/>
              </a:ext>
            </a:extLst>
          </p:cNvPr>
          <p:cNvSpPr>
            <a:spLocks noGrp="1"/>
          </p:cNvSpPr>
          <p:nvPr/>
        </p:nvSpPr>
        <p:spPr>
          <a:xfrm>
            <a:off x="553702" y="1394459"/>
            <a:ext cx="7995938" cy="42644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Light" panose="020F03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fontAlgn="base"/>
            <a:r>
              <a:rPr lang="en-US"/>
              <a:t>Certification that grant funds will be used to supplement existing funds and will not replace (supplant) funds appropriated for the same purpose.​</a:t>
            </a:r>
          </a:p>
          <a:p>
            <a:pPr fontAlgn="base"/>
            <a:r>
              <a:rPr lang="en-US"/>
              <a:t>Grant assurances are the sole responsibility of the locality accepting the grant. </a:t>
            </a:r>
          </a:p>
        </p:txBody>
      </p:sp>
      <p:pic>
        <p:nvPicPr>
          <p:cNvPr id="1028" name="Picture 4" descr="depicts Non-Supplantation form, required fields for Certification and Project Administrator">
            <a:extLst>
              <a:ext uri="{FF2B5EF4-FFF2-40B4-BE49-F238E27FC236}">
                <a16:creationId xmlns:a16="http://schemas.microsoft.com/office/drawing/2014/main" id="{958993A8-9481-FC29-17E3-32281D998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85" y="3467758"/>
            <a:ext cx="8545971" cy="222615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D37ADBAD-0A6A-EA0C-BFCE-65BA14CBD7F6}"/>
              </a:ext>
            </a:extLst>
          </p:cNvPr>
          <p:cNvSpPr>
            <a:spLocks noGrp="1"/>
          </p:cNvSpPr>
          <p:nvPr>
            <p:ph type="sldNum" sz="quarter" idx="12"/>
          </p:nvPr>
        </p:nvSpPr>
        <p:spPr/>
        <p:txBody>
          <a:bodyPr/>
          <a:lstStyle/>
          <a:p>
            <a:fld id="{602FC458-F1F2-4988-9912-50B92EDCE080}" type="slidenum">
              <a:rPr lang="en-US" smtClean="0"/>
              <a:pPr/>
              <a:t>68</a:t>
            </a:fld>
            <a:endParaRPr lang="en-US"/>
          </a:p>
        </p:txBody>
      </p:sp>
    </p:spTree>
    <p:extLst>
      <p:ext uri="{BB962C8B-B14F-4D97-AF65-F5344CB8AC3E}">
        <p14:creationId xmlns:p14="http://schemas.microsoft.com/office/powerpoint/2010/main" val="22533995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Authority Certification</a:t>
            </a:r>
          </a:p>
        </p:txBody>
      </p:sp>
      <p:sp>
        <p:nvSpPr>
          <p:cNvPr id="3" name="Content Placeholder 2"/>
          <p:cNvSpPr>
            <a:spLocks noGrp="1"/>
          </p:cNvSpPr>
          <p:nvPr>
            <p:ph idx="1"/>
          </p:nvPr>
        </p:nvSpPr>
        <p:spPr>
          <a:xfrm>
            <a:off x="215166" y="1867543"/>
            <a:ext cx="8713668" cy="4069080"/>
          </a:xfrm>
        </p:spPr>
        <p:txBody>
          <a:bodyPr vert="horz" lIns="91440" tIns="45720" rIns="91440" bIns="45720" rtlCol="0" anchor="t">
            <a:normAutofit/>
          </a:bodyPr>
          <a:lstStyle/>
          <a:p>
            <a:r>
              <a:rPr lang="en-US" sz="2000">
                <a:latin typeface="Calibri"/>
                <a:ea typeface="Calibri"/>
                <a:cs typeface="Calibri"/>
              </a:rPr>
              <a:t>Signing authority documentation should be uploaded under Attachments</a:t>
            </a:r>
            <a:r>
              <a:rPr lang="en-US" sz="2000"/>
              <a:t>.</a:t>
            </a:r>
          </a:p>
        </p:txBody>
      </p:sp>
      <p:pic>
        <p:nvPicPr>
          <p:cNvPr id="7" name="Picture 6" descr="depicts Authority Certification form">
            <a:extLst>
              <a:ext uri="{FF2B5EF4-FFF2-40B4-BE49-F238E27FC236}">
                <a16:creationId xmlns:a16="http://schemas.microsoft.com/office/drawing/2014/main" id="{33A1E5E6-CD36-F51D-5856-8C00C19E88B5}"/>
              </a:ext>
            </a:extLst>
          </p:cNvPr>
          <p:cNvPicPr>
            <a:picLocks noChangeAspect="1"/>
          </p:cNvPicPr>
          <p:nvPr/>
        </p:nvPicPr>
        <p:blipFill>
          <a:blip r:embed="rId3"/>
          <a:stretch>
            <a:fillRect/>
          </a:stretch>
        </p:blipFill>
        <p:spPr>
          <a:xfrm>
            <a:off x="215153" y="2930069"/>
            <a:ext cx="8713694" cy="2637039"/>
          </a:xfrm>
          <a:prstGeom prst="rect">
            <a:avLst/>
          </a:prstGeom>
          <a:ln>
            <a:solidFill>
              <a:schemeClr val="accent5"/>
            </a:solidFill>
          </a:ln>
        </p:spPr>
      </p:pic>
      <p:sp>
        <p:nvSpPr>
          <p:cNvPr id="6" name="Slide Number Placeholder 5">
            <a:extLst>
              <a:ext uri="{FF2B5EF4-FFF2-40B4-BE49-F238E27FC236}">
                <a16:creationId xmlns:a16="http://schemas.microsoft.com/office/drawing/2014/main" id="{255F449F-B263-6CF2-B5A0-47B8A9A406B4}"/>
              </a:ext>
            </a:extLst>
          </p:cNvPr>
          <p:cNvSpPr>
            <a:spLocks noGrp="1"/>
          </p:cNvSpPr>
          <p:nvPr>
            <p:ph type="sldNum" sz="quarter" idx="12"/>
          </p:nvPr>
        </p:nvSpPr>
        <p:spPr/>
        <p:txBody>
          <a:bodyPr/>
          <a:lstStyle/>
          <a:p>
            <a:fld id="{602FC458-F1F2-4988-9912-50B92EDCE080}" type="slidenum">
              <a:rPr lang="en-US" smtClean="0"/>
              <a:pPr/>
              <a:t>69</a:t>
            </a:fld>
            <a:endParaRPr lang="en-US"/>
          </a:p>
        </p:txBody>
      </p:sp>
    </p:spTree>
    <p:extLst>
      <p:ext uri="{BB962C8B-B14F-4D97-AF65-F5344CB8AC3E}">
        <p14:creationId xmlns:p14="http://schemas.microsoft.com/office/powerpoint/2010/main" val="3951887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0875" y="287671"/>
            <a:ext cx="6377940" cy="1293028"/>
          </a:xfrm>
        </p:spPr>
        <p:txBody>
          <a:bodyPr/>
          <a:lstStyle/>
          <a:p>
            <a:r>
              <a:rPr lang="en-US"/>
              <a:t>Match Requirement</a:t>
            </a:r>
          </a:p>
        </p:txBody>
      </p:sp>
      <p:sp>
        <p:nvSpPr>
          <p:cNvPr id="3" name="Content Placeholder 2"/>
          <p:cNvSpPr>
            <a:spLocks noGrp="1"/>
          </p:cNvSpPr>
          <p:nvPr>
            <p:ph idx="1"/>
          </p:nvPr>
        </p:nvSpPr>
        <p:spPr>
          <a:xfrm>
            <a:off x="366845" y="1507787"/>
            <a:ext cx="8312805" cy="4748352"/>
          </a:xfrm>
        </p:spPr>
        <p:txBody>
          <a:bodyPr vert="horz" lIns="91440" tIns="45720" rIns="91440" bIns="45720" rtlCol="0" anchor="t">
            <a:normAutofit/>
          </a:bodyPr>
          <a:lstStyle/>
          <a:p>
            <a:pPr>
              <a:lnSpc>
                <a:spcPct val="110000"/>
              </a:lnSpc>
            </a:pPr>
            <a:r>
              <a:rPr lang="en-US" sz="2000">
                <a:latin typeface="Calibri" panose="020F0502020204030204" pitchFamily="34" charset="0"/>
                <a:ea typeface="Calibri" panose="020F0502020204030204" pitchFamily="34" charset="0"/>
                <a:cs typeface="Calibri" panose="020F0502020204030204" pitchFamily="34" charset="0"/>
              </a:rPr>
              <a:t>Use the Composite Index of Local Ability-to-Pay to determine the amount of your required match.</a:t>
            </a:r>
          </a:p>
          <a:p>
            <a:pPr>
              <a:lnSpc>
                <a:spcPct val="110000"/>
              </a:lnSpc>
            </a:pPr>
            <a:r>
              <a:rPr lang="en-US" sz="2000">
                <a:latin typeface="Calibri" panose="020F0502020204030204" pitchFamily="34" charset="0"/>
                <a:ea typeface="Calibri" panose="020F0502020204030204" pitchFamily="34" charset="0"/>
                <a:cs typeface="Calibri" panose="020F0502020204030204" pitchFamily="34" charset="0"/>
              </a:rPr>
              <a:t>May use in-kind contributions or cash to meet the requirement. </a:t>
            </a:r>
          </a:p>
          <a:p>
            <a:pPr lvl="1">
              <a:lnSpc>
                <a:spcPct val="110000"/>
              </a:lnSpc>
              <a:buFont typeface="Symbol" panose="05050102010706020507" pitchFamily="18" charset="2"/>
              <a:buChar char="-"/>
            </a:pPr>
            <a:r>
              <a:rPr lang="en-US">
                <a:latin typeface="Calibri" panose="020F0502020204030204" pitchFamily="34" charset="0"/>
                <a:ea typeface="Calibri" panose="020F0502020204030204" pitchFamily="34" charset="0"/>
                <a:cs typeface="Calibri" panose="020F0502020204030204" pitchFamily="34" charset="0"/>
              </a:rPr>
              <a:t>In-kind = the value of an item or service received or provided that pertains to or directly supports the specific project activities funded by the grant. </a:t>
            </a:r>
          </a:p>
          <a:p>
            <a:pPr lvl="1">
              <a:lnSpc>
                <a:spcPct val="110000"/>
              </a:lnSpc>
              <a:buFont typeface="Symbol" panose="05050102010706020507" pitchFamily="18" charset="2"/>
              <a:buChar char="-"/>
            </a:pPr>
            <a:r>
              <a:rPr lang="en-US">
                <a:latin typeface="Calibri" panose="020F0502020204030204" pitchFamily="34" charset="0"/>
                <a:ea typeface="Calibri" panose="020F0502020204030204" pitchFamily="34" charset="0"/>
                <a:cs typeface="Calibri" panose="020F0502020204030204" pitchFamily="34" charset="0"/>
              </a:rPr>
              <a:t>Cash = the locality’s own funds allocated for the project. </a:t>
            </a:r>
          </a:p>
          <a:p>
            <a:pPr>
              <a:lnSpc>
                <a:spcPct val="110000"/>
              </a:lnSpc>
            </a:pPr>
            <a:r>
              <a:rPr lang="en-US" sz="2000">
                <a:latin typeface="Calibri" panose="020F0502020204030204" pitchFamily="34" charset="0"/>
                <a:ea typeface="Calibri" panose="020F0502020204030204" pitchFamily="34" charset="0"/>
                <a:cs typeface="Calibri" panose="020F0502020204030204" pitchFamily="34" charset="0"/>
              </a:rPr>
              <a:t>Non-federal sources.</a:t>
            </a:r>
          </a:p>
          <a:p>
            <a:pPr>
              <a:lnSpc>
                <a:spcPct val="110000"/>
              </a:lnSpc>
            </a:pPr>
            <a:r>
              <a:rPr lang="en-US" sz="2000">
                <a:latin typeface="Calibri" panose="020F0502020204030204" pitchFamily="34" charset="0"/>
                <a:ea typeface="Calibri" panose="020F0502020204030204" pitchFamily="34" charset="0"/>
                <a:cs typeface="Calibri" panose="020F0502020204030204" pitchFamily="34" charset="0"/>
              </a:rPr>
              <a:t>Must be reported on quarterly claims and be fully met by the end of the grant year.</a:t>
            </a:r>
          </a:p>
          <a:p>
            <a:pPr>
              <a:lnSpc>
                <a:spcPct val="100000"/>
              </a:lnSpc>
            </a:pPr>
            <a:r>
              <a:rPr lang="en-US" sz="2000">
                <a:latin typeface="Calibri" panose="020F0502020204030204" pitchFamily="34" charset="0"/>
                <a:ea typeface="Calibri" panose="020F0502020204030204" pitchFamily="34" charset="0"/>
                <a:cs typeface="Calibri" panose="020F0502020204030204" pitchFamily="34" charset="0"/>
              </a:rPr>
              <a:t>Match is included in the total budget (state funds + match = total budget).</a:t>
            </a:r>
          </a:p>
          <a:p>
            <a:endParaRPr lang="en-US" sz="2000"/>
          </a:p>
        </p:txBody>
      </p:sp>
      <p:sp>
        <p:nvSpPr>
          <p:cNvPr id="5" name="Slide Number Placeholder 4">
            <a:extLst>
              <a:ext uri="{FF2B5EF4-FFF2-40B4-BE49-F238E27FC236}">
                <a16:creationId xmlns:a16="http://schemas.microsoft.com/office/drawing/2014/main" id="{8C790B48-FCE1-366C-65A7-F0241E59A8FD}"/>
              </a:ext>
            </a:extLst>
          </p:cNvPr>
          <p:cNvSpPr>
            <a:spLocks noGrp="1"/>
          </p:cNvSpPr>
          <p:nvPr>
            <p:ph type="sldNum" sz="quarter" idx="12"/>
          </p:nvPr>
        </p:nvSpPr>
        <p:spPr/>
        <p:txBody>
          <a:bodyPr/>
          <a:lstStyle/>
          <a:p>
            <a:fld id="{602FC458-F1F2-4988-9912-50B92EDCE080}" type="slidenum">
              <a:rPr lang="en-US" smtClean="0"/>
              <a:pPr/>
              <a:t>7</a:t>
            </a:fld>
            <a:endParaRPr lang="en-US"/>
          </a:p>
        </p:txBody>
      </p:sp>
    </p:spTree>
    <p:extLst>
      <p:ext uri="{BB962C8B-B14F-4D97-AF65-F5344CB8AC3E}">
        <p14:creationId xmlns:p14="http://schemas.microsoft.com/office/powerpoint/2010/main" val="21262174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Submitting the Application</a:t>
            </a:r>
          </a:p>
        </p:txBody>
      </p:sp>
      <p:pic>
        <p:nvPicPr>
          <p:cNvPr id="8" name="Picture 7" descr="depicts completed Application Details chart, green check mark in every field confirming application is ready for submission">
            <a:extLst>
              <a:ext uri="{FF2B5EF4-FFF2-40B4-BE49-F238E27FC236}">
                <a16:creationId xmlns:a16="http://schemas.microsoft.com/office/drawing/2014/main" id="{E9DA9909-F826-54D6-F858-23BC4D803126}"/>
              </a:ext>
            </a:extLst>
          </p:cNvPr>
          <p:cNvPicPr>
            <a:picLocks noChangeAspect="1"/>
          </p:cNvPicPr>
          <p:nvPr/>
        </p:nvPicPr>
        <p:blipFill>
          <a:blip r:embed="rId3"/>
          <a:stretch>
            <a:fillRect/>
          </a:stretch>
        </p:blipFill>
        <p:spPr>
          <a:xfrm>
            <a:off x="361950" y="2517971"/>
            <a:ext cx="8420100" cy="3454399"/>
          </a:xfrm>
          <a:prstGeom prst="rect">
            <a:avLst/>
          </a:prstGeom>
          <a:ln>
            <a:solidFill>
              <a:schemeClr val="accent5"/>
            </a:solidFill>
          </a:ln>
        </p:spPr>
      </p:pic>
      <p:cxnSp>
        <p:nvCxnSpPr>
          <p:cNvPr id="5" name="Straight Arrow Connector 4" descr="highlights preview application button">
            <a:extLst>
              <a:ext uri="{C183D7F6-B498-43B3-948B-1728B52AA6E4}">
                <adec:decorative xmlns:adec="http://schemas.microsoft.com/office/drawing/2017/decorative" val="0"/>
              </a:ext>
            </a:extLst>
          </p:cNvPr>
          <p:cNvCxnSpPr/>
          <p:nvPr/>
        </p:nvCxnSpPr>
        <p:spPr>
          <a:xfrm>
            <a:off x="4209198" y="2045555"/>
            <a:ext cx="632178" cy="4515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descr="highlights submit application button"/>
          <p:cNvCxnSpPr>
            <a:cxnSpLocks/>
          </p:cNvCxnSpPr>
          <p:nvPr/>
        </p:nvCxnSpPr>
        <p:spPr>
          <a:xfrm flipH="1" flipV="1">
            <a:off x="6864041" y="2870696"/>
            <a:ext cx="953183" cy="8406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4D5B9FE-C85E-8A62-75DE-88702D44C489}"/>
              </a:ext>
            </a:extLst>
          </p:cNvPr>
          <p:cNvSpPr>
            <a:spLocks noGrp="1"/>
          </p:cNvSpPr>
          <p:nvPr>
            <p:ph type="sldNum" sz="quarter" idx="12"/>
          </p:nvPr>
        </p:nvSpPr>
        <p:spPr/>
        <p:txBody>
          <a:bodyPr/>
          <a:lstStyle/>
          <a:p>
            <a:fld id="{602FC458-F1F2-4988-9912-50B92EDCE080}" type="slidenum">
              <a:rPr lang="en-US" smtClean="0"/>
              <a:pPr/>
              <a:t>70</a:t>
            </a:fld>
            <a:endParaRPr lang="en-US"/>
          </a:p>
        </p:txBody>
      </p:sp>
    </p:spTree>
    <p:extLst>
      <p:ext uri="{BB962C8B-B14F-4D97-AF65-F5344CB8AC3E}">
        <p14:creationId xmlns:p14="http://schemas.microsoft.com/office/powerpoint/2010/main" val="5796472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0051" y="320174"/>
            <a:ext cx="6377940" cy="1293028"/>
          </a:xfrm>
        </p:spPr>
        <p:txBody>
          <a:bodyPr/>
          <a:lstStyle/>
          <a:p>
            <a:r>
              <a:rPr lang="en-US"/>
              <a:t>Submitting the Application</a:t>
            </a:r>
          </a:p>
        </p:txBody>
      </p:sp>
      <p:sp>
        <p:nvSpPr>
          <p:cNvPr id="8" name="Content Placeholder 4"/>
          <p:cNvSpPr txBox="1">
            <a:spLocks/>
          </p:cNvSpPr>
          <p:nvPr/>
        </p:nvSpPr>
        <p:spPr>
          <a:xfrm>
            <a:off x="521569" y="1605493"/>
            <a:ext cx="8014190" cy="428081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tx2">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schemeClr>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schemeClr>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latin typeface="Calibri"/>
                <a:ea typeface="Calibri"/>
                <a:cs typeface="Calibri"/>
              </a:rPr>
              <a:t>Review the entire application! </a:t>
            </a:r>
          </a:p>
          <a:p>
            <a:r>
              <a:rPr lang="en-US" sz="2000">
                <a:latin typeface="Calibri"/>
                <a:ea typeface="Calibri"/>
                <a:cs typeface="Calibri"/>
              </a:rPr>
              <a:t>Make sure budgets match, information is correct, and all required items are provided. </a:t>
            </a:r>
          </a:p>
        </p:txBody>
      </p:sp>
      <p:pic>
        <p:nvPicPr>
          <p:cNvPr id="7" name="Picture 6" descr="depicts Please Confirm dialogue that pops up confirming submission">
            <a:extLst>
              <a:ext uri="{FF2B5EF4-FFF2-40B4-BE49-F238E27FC236}">
                <a16:creationId xmlns:a16="http://schemas.microsoft.com/office/drawing/2014/main" id="{CEAD1D20-FECF-674A-5EEF-0FC75B0065B7}"/>
              </a:ext>
            </a:extLst>
          </p:cNvPr>
          <p:cNvPicPr>
            <a:picLocks noChangeAspect="1"/>
          </p:cNvPicPr>
          <p:nvPr/>
        </p:nvPicPr>
        <p:blipFill>
          <a:blip r:embed="rId3"/>
          <a:stretch>
            <a:fillRect/>
          </a:stretch>
        </p:blipFill>
        <p:spPr>
          <a:xfrm>
            <a:off x="2481916" y="2842532"/>
            <a:ext cx="6243045" cy="3251095"/>
          </a:xfrm>
          <a:prstGeom prst="rect">
            <a:avLst/>
          </a:prstGeom>
          <a:ln>
            <a:solidFill>
              <a:schemeClr val="accent5"/>
            </a:solidFill>
          </a:ln>
        </p:spPr>
      </p:pic>
      <p:cxnSp>
        <p:nvCxnSpPr>
          <p:cNvPr id="5" name="Straight Arrow Connector 4" descr="highlights submit button"/>
          <p:cNvCxnSpPr/>
          <p:nvPr/>
        </p:nvCxnSpPr>
        <p:spPr>
          <a:xfrm flipH="1">
            <a:off x="7295656" y="4007014"/>
            <a:ext cx="530578" cy="7902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4229138-0CA0-95CD-48D6-F10FEA8CF2D1}"/>
              </a:ext>
            </a:extLst>
          </p:cNvPr>
          <p:cNvSpPr>
            <a:spLocks noGrp="1"/>
          </p:cNvSpPr>
          <p:nvPr>
            <p:ph type="sldNum" sz="quarter" idx="12"/>
          </p:nvPr>
        </p:nvSpPr>
        <p:spPr/>
        <p:txBody>
          <a:bodyPr/>
          <a:lstStyle/>
          <a:p>
            <a:fld id="{602FC458-F1F2-4988-9912-50B92EDCE080}" type="slidenum">
              <a:rPr lang="en-US" smtClean="0"/>
              <a:pPr/>
              <a:t>71</a:t>
            </a:fld>
            <a:endParaRPr lang="en-US"/>
          </a:p>
        </p:txBody>
      </p:sp>
    </p:spTree>
    <p:extLst>
      <p:ext uri="{BB962C8B-B14F-4D97-AF65-F5344CB8AC3E}">
        <p14:creationId xmlns:p14="http://schemas.microsoft.com/office/powerpoint/2010/main" val="41816011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Submitting the Application</a:t>
            </a:r>
          </a:p>
        </p:txBody>
      </p:sp>
      <p:sp>
        <p:nvSpPr>
          <p:cNvPr id="5" name="Text Placeholder 4"/>
          <p:cNvSpPr>
            <a:spLocks noGrp="1"/>
          </p:cNvSpPr>
          <p:nvPr>
            <p:ph type="body" idx="1"/>
          </p:nvPr>
        </p:nvSpPr>
        <p:spPr>
          <a:xfrm>
            <a:off x="450541" y="2057400"/>
            <a:ext cx="8242917" cy="791685"/>
          </a:xfrm>
        </p:spPr>
        <p:txBody>
          <a:bodyPr>
            <a:normAutofit/>
          </a:bodyPr>
          <a:lstStyle/>
          <a:p>
            <a:r>
              <a:rPr lang="en-US" sz="2000">
                <a:latin typeface="Calibri"/>
                <a:ea typeface="Calibri"/>
                <a:cs typeface="Calibri"/>
              </a:rPr>
              <a:t>Current Applications listing:</a:t>
            </a:r>
          </a:p>
        </p:txBody>
      </p:sp>
      <p:pic>
        <p:nvPicPr>
          <p:cNvPr id="7" name="Picture 6" descr="depicts the completed row of the Current Applications form including the submitted application's information">
            <a:extLst>
              <a:ext uri="{FF2B5EF4-FFF2-40B4-BE49-F238E27FC236}">
                <a16:creationId xmlns:a16="http://schemas.microsoft.com/office/drawing/2014/main" id="{82D1EBB2-04B8-7389-C553-10E5C59A9BB0}"/>
              </a:ext>
            </a:extLst>
          </p:cNvPr>
          <p:cNvPicPr>
            <a:picLocks noChangeAspect="1"/>
          </p:cNvPicPr>
          <p:nvPr/>
        </p:nvPicPr>
        <p:blipFill>
          <a:blip r:embed="rId3"/>
          <a:stretch>
            <a:fillRect/>
          </a:stretch>
        </p:blipFill>
        <p:spPr>
          <a:xfrm>
            <a:off x="233196" y="3352800"/>
            <a:ext cx="8677608" cy="347104"/>
          </a:xfrm>
          <a:prstGeom prst="rect">
            <a:avLst/>
          </a:prstGeom>
          <a:ln>
            <a:solidFill>
              <a:schemeClr val="accent5"/>
            </a:solidFill>
          </a:ln>
        </p:spPr>
      </p:pic>
      <p:sp>
        <p:nvSpPr>
          <p:cNvPr id="6" name="Slide Number Placeholder 5">
            <a:extLst>
              <a:ext uri="{FF2B5EF4-FFF2-40B4-BE49-F238E27FC236}">
                <a16:creationId xmlns:a16="http://schemas.microsoft.com/office/drawing/2014/main" id="{E7FA8B18-E703-8FBE-3393-0B7A4F48BE69}"/>
              </a:ext>
            </a:extLst>
          </p:cNvPr>
          <p:cNvSpPr>
            <a:spLocks noGrp="1"/>
          </p:cNvSpPr>
          <p:nvPr>
            <p:ph type="sldNum" sz="quarter" idx="12"/>
          </p:nvPr>
        </p:nvSpPr>
        <p:spPr/>
        <p:txBody>
          <a:bodyPr/>
          <a:lstStyle/>
          <a:p>
            <a:fld id="{602FC458-F1F2-4988-9912-50B92EDCE080}" type="slidenum">
              <a:rPr lang="en-US" smtClean="0"/>
              <a:t>72</a:t>
            </a:fld>
            <a:endParaRPr lang="en-US"/>
          </a:p>
        </p:txBody>
      </p:sp>
    </p:spTree>
    <p:extLst>
      <p:ext uri="{BB962C8B-B14F-4D97-AF65-F5344CB8AC3E}">
        <p14:creationId xmlns:p14="http://schemas.microsoft.com/office/powerpoint/2010/main" val="25175311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9144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Small dog laying on sofa with head between outstretched paws, with cushion behind its tail, and blanket draped on sofa back">
            <a:extLst>
              <a:ext uri="{FF2B5EF4-FFF2-40B4-BE49-F238E27FC236}">
                <a16:creationId xmlns:a16="http://schemas.microsoft.com/office/drawing/2014/main" id="{B90A23C6-627D-1F1E-EBB0-84C28862E4F7}"/>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0479" r="520" b="-2"/>
          <a:stretch/>
        </p:blipFill>
        <p:spPr>
          <a:xfrm>
            <a:off x="20" y="1"/>
            <a:ext cx="9143980"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Title 1">
            <a:extLst>
              <a:ext uri="{FF2B5EF4-FFF2-40B4-BE49-F238E27FC236}">
                <a16:creationId xmlns:a16="http://schemas.microsoft.com/office/drawing/2014/main" id="{061844D8-A990-87F2-478D-21FA2F8BE91A}"/>
              </a:ext>
            </a:extLst>
          </p:cNvPr>
          <p:cNvSpPr>
            <a:spLocks noGrp="1"/>
          </p:cNvSpPr>
          <p:nvPr>
            <p:ph type="title"/>
          </p:nvPr>
        </p:nvSpPr>
        <p:spPr>
          <a:xfrm>
            <a:off x="718087" y="5612272"/>
            <a:ext cx="5198489" cy="752217"/>
          </a:xfrm>
        </p:spPr>
        <p:txBody>
          <a:bodyPr vert="horz" lIns="91440" tIns="45720" rIns="91440" bIns="45720" rtlCol="0" anchor="b">
            <a:noAutofit/>
          </a:bodyPr>
          <a:lstStyle/>
          <a:p>
            <a:pPr defTabSz="914400"/>
            <a:r>
              <a:rPr lang="en-US" sz="4000" b="1" i="1">
                <a:solidFill>
                  <a:srgbClr val="018550"/>
                </a:solidFill>
              </a:rPr>
              <a:t>What’s Next?</a:t>
            </a:r>
          </a:p>
        </p:txBody>
      </p:sp>
      <p:sp>
        <p:nvSpPr>
          <p:cNvPr id="4" name="Slide Number Placeholder 3">
            <a:extLst>
              <a:ext uri="{FF2B5EF4-FFF2-40B4-BE49-F238E27FC236}">
                <a16:creationId xmlns:a16="http://schemas.microsoft.com/office/drawing/2014/main" id="{7F00CAC4-7831-0881-5613-537A94E3E767}"/>
              </a:ext>
            </a:extLst>
          </p:cNvPr>
          <p:cNvSpPr>
            <a:spLocks noGrp="1"/>
          </p:cNvSpPr>
          <p:nvPr>
            <p:ph type="sldNum" sz="quarter" idx="12"/>
          </p:nvPr>
        </p:nvSpPr>
        <p:spPr/>
        <p:txBody>
          <a:bodyPr/>
          <a:lstStyle/>
          <a:p>
            <a:fld id="{602FC458-F1F2-4988-9912-50B92EDCE080}" type="slidenum">
              <a:rPr lang="en-US" smtClean="0"/>
              <a:pPr/>
              <a:t>73</a:t>
            </a:fld>
            <a:endParaRPr lang="en-US"/>
          </a:p>
        </p:txBody>
      </p:sp>
    </p:spTree>
    <p:extLst>
      <p:ext uri="{BB962C8B-B14F-4D97-AF65-F5344CB8AC3E}">
        <p14:creationId xmlns:p14="http://schemas.microsoft.com/office/powerpoint/2010/main" val="24373976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BDE2C-A8B0-876C-E2E2-492E93F7EB40}"/>
              </a:ext>
            </a:extLst>
          </p:cNvPr>
          <p:cNvSpPr>
            <a:spLocks noGrp="1"/>
          </p:cNvSpPr>
          <p:nvPr>
            <p:ph type="title"/>
          </p:nvPr>
        </p:nvSpPr>
        <p:spPr>
          <a:xfrm>
            <a:off x="3021673" y="-4850"/>
            <a:ext cx="5124450" cy="1293028"/>
          </a:xfrm>
        </p:spPr>
        <p:txBody>
          <a:bodyPr>
            <a:normAutofit/>
          </a:bodyPr>
          <a:lstStyle/>
          <a:p>
            <a:r>
              <a:rPr lang="en-US"/>
              <a:t>Application Review</a:t>
            </a:r>
          </a:p>
        </p:txBody>
      </p:sp>
      <p:sp>
        <p:nvSpPr>
          <p:cNvPr id="3" name="Content Placeholder 2">
            <a:extLst>
              <a:ext uri="{FF2B5EF4-FFF2-40B4-BE49-F238E27FC236}">
                <a16:creationId xmlns:a16="http://schemas.microsoft.com/office/drawing/2014/main" id="{EC83F431-3D04-F507-FFEB-D44E2C5BA4B8}"/>
              </a:ext>
            </a:extLst>
          </p:cNvPr>
          <p:cNvSpPr>
            <a:spLocks noGrp="1"/>
          </p:cNvSpPr>
          <p:nvPr>
            <p:ph idx="1"/>
          </p:nvPr>
        </p:nvSpPr>
        <p:spPr>
          <a:xfrm>
            <a:off x="248137" y="1468876"/>
            <a:ext cx="5806999" cy="4500623"/>
          </a:xfrm>
        </p:spPr>
        <p:txBody>
          <a:bodyPr vert="horz" lIns="91440" tIns="45720" rIns="91440" bIns="45720" rtlCol="0" anchor="t">
            <a:noAutofit/>
          </a:bodyPr>
          <a:lstStyle/>
          <a:p>
            <a:pPr marL="0" indent="0">
              <a:buNone/>
            </a:pPr>
            <a:r>
              <a:rPr lang="en-US" sz="2000" b="1">
                <a:latin typeface="Calibri"/>
                <a:ea typeface="Calibri"/>
                <a:cs typeface="Calibri"/>
              </a:rPr>
              <a:t>Grant awards are contingent on the availability of funding within the SRO Fund as appropriated by the state budget bill.</a:t>
            </a:r>
          </a:p>
          <a:p>
            <a:r>
              <a:rPr lang="en-US" sz="2000">
                <a:latin typeface="Calibri"/>
                <a:ea typeface="Calibri"/>
                <a:cs typeface="Calibri"/>
              </a:rPr>
              <a:t>Grants may be funded in full or in part based on the number of qualifying applications, available funding, number of current SRO/SSOs in the agency, and geographical representation.</a:t>
            </a:r>
          </a:p>
          <a:p>
            <a:r>
              <a:rPr lang="en-US" sz="2000">
                <a:highlight>
                  <a:srgbClr val="FFFFFF"/>
                </a:highlight>
                <a:latin typeface="Calibri"/>
                <a:ea typeface="Calibri"/>
                <a:cs typeface="Times New Roman"/>
              </a:rPr>
              <a:t>Continuation applications are being accepted for:</a:t>
            </a:r>
          </a:p>
          <a:p>
            <a:pPr lvl="1"/>
            <a:r>
              <a:rPr lang="en-US" sz="1800">
                <a:highlight>
                  <a:srgbClr val="FFFFFF"/>
                </a:highlight>
                <a:latin typeface="Calibri"/>
                <a:ea typeface="Calibri"/>
                <a:cs typeface="Times New Roman"/>
              </a:rPr>
              <a:t>Grantees whose four-year grant cycle has not ended; and </a:t>
            </a:r>
          </a:p>
          <a:p>
            <a:pPr lvl="1"/>
            <a:r>
              <a:rPr lang="en-US" sz="1800">
                <a:highlight>
                  <a:srgbClr val="FFFFFF"/>
                </a:highlight>
                <a:latin typeface="Calibri"/>
                <a:ea typeface="Calibri"/>
                <a:cs typeface="Times New Roman"/>
              </a:rPr>
              <a:t>Grantees whose FY26 grants are in the fourth year of funding (grants ending in the letter “D”). These applications will be considered based on the availability of funding within the SRO fund as appropriated by the state budget bill. Priority will be given to high school positions.</a:t>
            </a:r>
            <a:r>
              <a:rPr lang="en-US" sz="1800" b="1">
                <a:highlight>
                  <a:srgbClr val="FFFFFF"/>
                </a:highlight>
                <a:latin typeface="Calibri"/>
                <a:ea typeface="Calibri"/>
                <a:cs typeface="Times New Roman"/>
              </a:rPr>
              <a:t> </a:t>
            </a:r>
            <a:endParaRPr lang="en-US" sz="1800">
              <a:highlight>
                <a:srgbClr val="FFFFFF"/>
              </a:highlight>
              <a:latin typeface="Calibri"/>
              <a:ea typeface="Calibri"/>
              <a:cs typeface="Times New Roman"/>
            </a:endParaRPr>
          </a:p>
          <a:p>
            <a:endParaRPr lang="en-US" sz="2000">
              <a:latin typeface="Calibri"/>
              <a:ea typeface="Calibri"/>
              <a:cs typeface="Calibri"/>
            </a:endParaRPr>
          </a:p>
          <a:p>
            <a:pPr marL="0" indent="0">
              <a:buNone/>
            </a:pPr>
            <a:endParaRPr lang="en-US" sz="2000">
              <a:latin typeface="Calibri"/>
              <a:ea typeface="Calibri"/>
              <a:cs typeface="Calibri"/>
            </a:endParaRPr>
          </a:p>
          <a:p>
            <a:endParaRPr lang="en-US" sz="1500"/>
          </a:p>
        </p:txBody>
      </p:sp>
      <p:pic>
        <p:nvPicPr>
          <p:cNvPr id="8" name="Graphic 7" descr="Money">
            <a:extLst>
              <a:ext uri="{FF2B5EF4-FFF2-40B4-BE49-F238E27FC236}">
                <a16:creationId xmlns:a16="http://schemas.microsoft.com/office/drawing/2014/main" id="{9E4E1CB2-F04E-DB41-38D5-A61C395387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1786" y="1888026"/>
            <a:ext cx="2733722" cy="2733722"/>
          </a:xfrm>
          <a:prstGeom prst="rect">
            <a:avLst/>
          </a:prstGeom>
        </p:spPr>
      </p:pic>
      <p:sp>
        <p:nvSpPr>
          <p:cNvPr id="5" name="Slide Number Placeholder 6">
            <a:extLst>
              <a:ext uri="{FF2B5EF4-FFF2-40B4-BE49-F238E27FC236}">
                <a16:creationId xmlns:a16="http://schemas.microsoft.com/office/drawing/2014/main" id="{D1F0F504-010A-6A3F-DF8A-ED245792311F}"/>
              </a:ext>
            </a:extLst>
          </p:cNvPr>
          <p:cNvSpPr txBox="1">
            <a:spLocks/>
          </p:cNvSpPr>
          <p:nvPr/>
        </p:nvSpPr>
        <p:spPr>
          <a:xfrm>
            <a:off x="6572250" y="6355845"/>
            <a:ext cx="1977390"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2FC458-F1F2-4988-9912-50B92EDCE080}" type="slidenum">
              <a:rPr lang="en-US" smtClean="0"/>
              <a:pPr/>
              <a:t>74</a:t>
            </a:fld>
            <a:endParaRPr lang="en-US"/>
          </a:p>
        </p:txBody>
      </p:sp>
    </p:spTree>
    <p:extLst>
      <p:ext uri="{BB962C8B-B14F-4D97-AF65-F5344CB8AC3E}">
        <p14:creationId xmlns:p14="http://schemas.microsoft.com/office/powerpoint/2010/main" val="614406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8804E-2DE7-9191-4760-D8640C2601D7}"/>
              </a:ext>
            </a:extLst>
          </p:cNvPr>
          <p:cNvSpPr>
            <a:spLocks noGrp="1"/>
          </p:cNvSpPr>
          <p:nvPr>
            <p:ph type="title"/>
          </p:nvPr>
        </p:nvSpPr>
        <p:spPr>
          <a:xfrm>
            <a:off x="2171700" y="764373"/>
            <a:ext cx="6457950" cy="1293028"/>
          </a:xfrm>
        </p:spPr>
        <p:txBody>
          <a:bodyPr>
            <a:normAutofit/>
          </a:bodyPr>
          <a:lstStyle/>
          <a:p>
            <a:r>
              <a:rPr lang="en-US"/>
              <a:t>Criminal Justice Services Board (CJSB)</a:t>
            </a:r>
          </a:p>
        </p:txBody>
      </p:sp>
      <p:sp>
        <p:nvSpPr>
          <p:cNvPr id="4" name="Slide Number Placeholder 3">
            <a:extLst>
              <a:ext uri="{FF2B5EF4-FFF2-40B4-BE49-F238E27FC236}">
                <a16:creationId xmlns:a16="http://schemas.microsoft.com/office/drawing/2014/main" id="{989F6624-C912-9383-50F7-B7885AC74E33}"/>
              </a:ext>
            </a:extLst>
          </p:cNvPr>
          <p:cNvSpPr>
            <a:spLocks noGrp="1"/>
          </p:cNvSpPr>
          <p:nvPr>
            <p:ph type="sldNum" sz="quarter" idx="12"/>
          </p:nvPr>
        </p:nvSpPr>
        <p:spPr>
          <a:xfrm>
            <a:off x="6572250" y="381000"/>
            <a:ext cx="2057400" cy="365125"/>
          </a:xfrm>
        </p:spPr>
        <p:txBody>
          <a:bodyPr>
            <a:normAutofit/>
          </a:bodyPr>
          <a:lstStyle/>
          <a:p>
            <a:pPr>
              <a:spcAft>
                <a:spcPts val="600"/>
              </a:spcAft>
            </a:pPr>
            <a:fld id="{602FC458-F1F2-4988-9912-50B92EDCE080}" type="slidenum">
              <a:rPr lang="en-US" smtClean="0"/>
              <a:pPr>
                <a:spcAft>
                  <a:spcPts val="600"/>
                </a:spcAft>
              </a:pPr>
              <a:t>75</a:t>
            </a:fld>
            <a:endParaRPr lang="en-US"/>
          </a:p>
        </p:txBody>
      </p:sp>
      <p:graphicFrame>
        <p:nvGraphicFramePr>
          <p:cNvPr id="6" name="Content Placeholder 2" descr="infographic of three boxes and icons">
            <a:extLst>
              <a:ext uri="{FF2B5EF4-FFF2-40B4-BE49-F238E27FC236}">
                <a16:creationId xmlns:a16="http://schemas.microsoft.com/office/drawing/2014/main" id="{4DEF7A4B-C9A2-F0C4-74F8-D3B514DAFE2A}"/>
              </a:ext>
            </a:extLst>
          </p:cNvPr>
          <p:cNvGraphicFramePr>
            <a:graphicFrameLocks noGrp="1"/>
          </p:cNvGraphicFramePr>
          <p:nvPr>
            <p:ph idx="1"/>
            <p:extLst>
              <p:ext uri="{D42A27DB-BD31-4B8C-83A1-F6EECF244321}">
                <p14:modId xmlns:p14="http://schemas.microsoft.com/office/powerpoint/2010/main" val="4089411508"/>
              </p:ext>
            </p:extLst>
          </p:nvPr>
        </p:nvGraphicFramePr>
        <p:xfrm>
          <a:off x="514350" y="2435228"/>
          <a:ext cx="81153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6">
            <a:extLst>
              <a:ext uri="{FF2B5EF4-FFF2-40B4-BE49-F238E27FC236}">
                <a16:creationId xmlns:a16="http://schemas.microsoft.com/office/drawing/2014/main" id="{28C94F3F-CEF3-0011-7355-DA32FED47331}"/>
              </a:ext>
            </a:extLst>
          </p:cNvPr>
          <p:cNvSpPr txBox="1">
            <a:spLocks/>
          </p:cNvSpPr>
          <p:nvPr/>
        </p:nvSpPr>
        <p:spPr>
          <a:xfrm>
            <a:off x="6572250" y="6355845"/>
            <a:ext cx="1977390"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02FC458-F1F2-4988-9912-50B92EDCE080}" type="slidenum">
              <a:rPr lang="en-US" smtClean="0"/>
              <a:pPr/>
              <a:t>75</a:t>
            </a:fld>
            <a:endParaRPr lang="en-US"/>
          </a:p>
        </p:txBody>
      </p:sp>
    </p:spTree>
    <p:extLst>
      <p:ext uri="{BB962C8B-B14F-4D97-AF65-F5344CB8AC3E}">
        <p14:creationId xmlns:p14="http://schemas.microsoft.com/office/powerpoint/2010/main" val="9953825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1728" y="287672"/>
            <a:ext cx="6377940" cy="1293028"/>
          </a:xfrm>
        </p:spPr>
        <p:txBody>
          <a:bodyPr/>
          <a:lstStyle/>
          <a:p>
            <a:r>
              <a:rPr lang="en-US"/>
              <a:t>Technical Assistance</a:t>
            </a:r>
          </a:p>
        </p:txBody>
      </p:sp>
      <p:sp>
        <p:nvSpPr>
          <p:cNvPr id="3" name="Content Placeholder 2"/>
          <p:cNvSpPr>
            <a:spLocks noGrp="1"/>
          </p:cNvSpPr>
          <p:nvPr>
            <p:ph idx="1"/>
          </p:nvPr>
        </p:nvSpPr>
        <p:spPr>
          <a:xfrm>
            <a:off x="437745" y="1430683"/>
            <a:ext cx="8307422" cy="4817333"/>
          </a:xfrm>
        </p:spPr>
        <p:txBody>
          <a:bodyPr vert="horz" lIns="91440" tIns="45720" rIns="91440" bIns="45720" rtlCol="0" anchor="t">
            <a:noAutofit/>
          </a:bodyPr>
          <a:lstStyle/>
          <a:p>
            <a:pPr marL="0" indent="0">
              <a:buNone/>
            </a:pPr>
            <a:r>
              <a:rPr lang="en-US" sz="2000">
                <a:latin typeface="Calibri" panose="020F0502020204030204" pitchFamily="34" charset="0"/>
                <a:ea typeface="Calibri" panose="020F0502020204030204" pitchFamily="34" charset="0"/>
                <a:cs typeface="Calibri" panose="020F0502020204030204" pitchFamily="34" charset="0"/>
              </a:rPr>
              <a:t>Please contact the </a:t>
            </a:r>
            <a:r>
              <a:rPr lang="en-US" sz="200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following DCJS staff for questions regarding your </a:t>
            </a:r>
            <a:br>
              <a:rPr lang="en-US" sz="200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br>
            <a:r>
              <a:rPr lang="en-US" sz="200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SRO/SSO grant application:</a:t>
            </a:r>
          </a:p>
          <a:p>
            <a:pPr marL="457200"/>
            <a:r>
              <a:rPr lang="en-US" sz="200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SRO: Jordy Nolan: </a:t>
            </a:r>
            <a:r>
              <a:rPr lang="en-US" sz="2000">
                <a:solidFill>
                  <a:srgbClr val="0070C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jordy.nolan@dcjs.virginia.gov</a:t>
            </a:r>
            <a:r>
              <a:rPr lang="en-US" sz="200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or (804) 845-1156 </a:t>
            </a:r>
          </a:p>
          <a:p>
            <a:pPr marL="457200"/>
            <a:r>
              <a:rPr lang="en-US" sz="200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SSO: Beth Polak: </a:t>
            </a:r>
            <a:r>
              <a:rPr lang="en-US" sz="2000">
                <a:solidFill>
                  <a:srgbClr val="0070C0"/>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elizabeth.polak@dcjs.virginia.gov</a:t>
            </a:r>
            <a:r>
              <a:rPr lang="en-US" sz="200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or (804) 659-6487</a:t>
            </a:r>
          </a:p>
          <a:p>
            <a:pPr marL="0" indent="0">
              <a:spcBef>
                <a:spcPts val="1800"/>
              </a:spcBef>
              <a:buNone/>
            </a:pPr>
            <a:r>
              <a:rPr lang="en-US" sz="200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For specific questions regarding training, certification, and/or roles and responsibilities, please contact the following DCJS staff:</a:t>
            </a:r>
          </a:p>
          <a:p>
            <a:pPr marL="457200"/>
            <a:r>
              <a:rPr lang="en-US" sz="2000">
                <a:solidFill>
                  <a:schemeClr val="tx1">
                    <a:lumMod val="95000"/>
                    <a:lumOff val="5000"/>
                  </a:schemeClr>
                </a:solidFill>
                <a:latin typeface="Calibri"/>
                <a:ea typeface="Calibri"/>
                <a:cs typeface="Calibri"/>
              </a:rPr>
              <a:t>Derrick Mathis: </a:t>
            </a:r>
            <a:r>
              <a:rPr lang="en-US" sz="2000">
                <a:solidFill>
                  <a:srgbClr val="0070C0"/>
                </a:solidFill>
                <a:latin typeface="Calibri"/>
                <a:ea typeface="Calibri"/>
                <a:cs typeface="Calibri"/>
                <a:hlinkClick r:id="rId5">
                  <a:extLst>
                    <a:ext uri="{A12FA001-AC4F-418D-AE19-62706E023703}">
                      <ahyp:hlinkClr xmlns:ahyp="http://schemas.microsoft.com/office/drawing/2018/hyperlinkcolor" val="tx"/>
                    </a:ext>
                  </a:extLst>
                </a:hlinkClick>
              </a:rPr>
              <a:t>derrick.mathis@dcjs.virginia.gov</a:t>
            </a:r>
            <a:r>
              <a:rPr lang="en-US" sz="2000">
                <a:solidFill>
                  <a:schemeClr val="tx1">
                    <a:lumMod val="95000"/>
                    <a:lumOff val="5000"/>
                  </a:schemeClr>
                </a:solidFill>
                <a:latin typeface="Calibri"/>
                <a:ea typeface="Calibri"/>
                <a:cs typeface="Calibri"/>
              </a:rPr>
              <a:t> or (804) 802-9084</a:t>
            </a:r>
          </a:p>
          <a:p>
            <a:pPr marL="0" indent="0">
              <a:spcBef>
                <a:spcPts val="1800"/>
              </a:spcBef>
              <a:buNone/>
            </a:pPr>
            <a:r>
              <a:rPr lang="en-US" sz="200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For assistance with the OGMS system: email</a:t>
            </a:r>
            <a:r>
              <a:rPr lang="en-US" sz="2000" b="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0070C0"/>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ogmssupport@dcjs.virginia.gov</a:t>
            </a:r>
            <a:r>
              <a:rPr lang="en-US" sz="200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(This should not include grant application-specific questions.) </a:t>
            </a:r>
          </a:p>
          <a:p>
            <a:pPr marL="0" indent="0" algn="ctr">
              <a:spcBef>
                <a:spcPts val="1800"/>
              </a:spcBef>
              <a:buNone/>
            </a:pPr>
            <a:r>
              <a:rPr lang="en-US" sz="2000" i="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For additional resources, refer to “Attachments” and </a:t>
            </a:r>
            <a:br>
              <a:rPr lang="en-US" sz="2000" i="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br>
            <a:r>
              <a:rPr lang="en-US" sz="2000" i="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“Website Links</a:t>
            </a:r>
            <a:r>
              <a:rPr lang="en-US" sz="2000" i="1">
                <a:latin typeface="Calibri" panose="020F0502020204030204" pitchFamily="34" charset="0"/>
                <a:ea typeface="Calibri" panose="020F0502020204030204" pitchFamily="34" charset="0"/>
                <a:cs typeface="Calibri" panose="020F0502020204030204" pitchFamily="34" charset="0"/>
              </a:rPr>
              <a:t>” under the Funding Opportunity in OGMS. </a:t>
            </a:r>
          </a:p>
        </p:txBody>
      </p:sp>
      <p:sp>
        <p:nvSpPr>
          <p:cNvPr id="5" name="Slide Number Placeholder 4">
            <a:extLst>
              <a:ext uri="{FF2B5EF4-FFF2-40B4-BE49-F238E27FC236}">
                <a16:creationId xmlns:a16="http://schemas.microsoft.com/office/drawing/2014/main" id="{0AD677D4-E6A0-DB8A-B792-D7A8CD224A83}"/>
              </a:ext>
            </a:extLst>
          </p:cNvPr>
          <p:cNvSpPr>
            <a:spLocks noGrp="1"/>
          </p:cNvSpPr>
          <p:nvPr>
            <p:ph type="sldNum" sz="quarter" idx="12"/>
          </p:nvPr>
        </p:nvSpPr>
        <p:spPr/>
        <p:txBody>
          <a:bodyPr/>
          <a:lstStyle/>
          <a:p>
            <a:fld id="{602FC458-F1F2-4988-9912-50B92EDCE080}" type="slidenum">
              <a:rPr lang="en-US" smtClean="0"/>
              <a:pPr/>
              <a:t>76</a:t>
            </a:fld>
            <a:endParaRPr lang="en-US"/>
          </a:p>
        </p:txBody>
      </p:sp>
    </p:spTree>
    <p:extLst>
      <p:ext uri="{BB962C8B-B14F-4D97-AF65-F5344CB8AC3E}">
        <p14:creationId xmlns:p14="http://schemas.microsoft.com/office/powerpoint/2010/main" val="2065069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98559-F770-F460-E5B7-BA9A5B1959B4}"/>
              </a:ext>
            </a:extLst>
          </p:cNvPr>
          <p:cNvSpPr>
            <a:spLocks noGrp="1"/>
          </p:cNvSpPr>
          <p:nvPr>
            <p:ph type="title"/>
          </p:nvPr>
        </p:nvSpPr>
        <p:spPr>
          <a:xfrm>
            <a:off x="3111560" y="419831"/>
            <a:ext cx="5806440" cy="1293028"/>
          </a:xfrm>
        </p:spPr>
        <p:txBody>
          <a:bodyPr>
            <a:normAutofit/>
          </a:bodyPr>
          <a:lstStyle/>
          <a:p>
            <a:pPr algn="ctr"/>
            <a:r>
              <a:rPr lang="en-US"/>
              <a:t>Match Requirement </a:t>
            </a:r>
            <a:r>
              <a:rPr lang="en-US" sz="3600">
                <a:latin typeface="+mn-lt"/>
              </a:rPr>
              <a:t>Example 1</a:t>
            </a:r>
            <a:endParaRPr lang="en-US">
              <a:latin typeface="+mn-lt"/>
            </a:endParaRPr>
          </a:p>
        </p:txBody>
      </p:sp>
      <p:graphicFrame>
        <p:nvGraphicFramePr>
          <p:cNvPr id="11" name="Content Placeholder 10" descr="infographic list">
            <a:extLst>
              <a:ext uri="{FF2B5EF4-FFF2-40B4-BE49-F238E27FC236}">
                <a16:creationId xmlns:a16="http://schemas.microsoft.com/office/drawing/2014/main" id="{4A4021E5-9EEC-B0E2-F51F-C48069BD4FEC}"/>
              </a:ext>
            </a:extLst>
          </p:cNvPr>
          <p:cNvGraphicFramePr>
            <a:graphicFrameLocks noGrp="1"/>
          </p:cNvGraphicFramePr>
          <p:nvPr>
            <p:ph idx="1"/>
            <p:extLst>
              <p:ext uri="{D42A27DB-BD31-4B8C-83A1-F6EECF244321}">
                <p14:modId xmlns:p14="http://schemas.microsoft.com/office/powerpoint/2010/main" val="3994658744"/>
              </p:ext>
            </p:extLst>
          </p:nvPr>
        </p:nvGraphicFramePr>
        <p:xfrm>
          <a:off x="354016" y="1396521"/>
          <a:ext cx="8323640" cy="4881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8DD44D4-F8B3-89BB-6F1B-0C4F9EC6D751}"/>
              </a:ext>
            </a:extLst>
          </p:cNvPr>
          <p:cNvSpPr>
            <a:spLocks noGrp="1"/>
          </p:cNvSpPr>
          <p:nvPr>
            <p:ph type="sldNum" sz="quarter" idx="12"/>
          </p:nvPr>
        </p:nvSpPr>
        <p:spPr/>
        <p:txBody>
          <a:bodyPr/>
          <a:lstStyle/>
          <a:p>
            <a:fld id="{602FC458-F1F2-4988-9912-50B92EDCE080}" type="slidenum">
              <a:rPr lang="en-US" smtClean="0"/>
              <a:pPr/>
              <a:t>8</a:t>
            </a:fld>
            <a:endParaRPr lang="en-US"/>
          </a:p>
        </p:txBody>
      </p:sp>
    </p:spTree>
    <p:extLst>
      <p:ext uri="{BB962C8B-B14F-4D97-AF65-F5344CB8AC3E}">
        <p14:creationId xmlns:p14="http://schemas.microsoft.com/office/powerpoint/2010/main" val="4087654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0B84DD-3CEB-2B59-61C8-03D4C6D98C3B}"/>
              </a:ext>
            </a:extLst>
          </p:cNvPr>
          <p:cNvSpPr txBox="1">
            <a:spLocks noGrp="1"/>
          </p:cNvSpPr>
          <p:nvPr>
            <p:ph type="title" idx="4294967295"/>
          </p:nvPr>
        </p:nvSpPr>
        <p:spPr>
          <a:xfrm>
            <a:off x="3111560" y="419831"/>
            <a:ext cx="5806440" cy="12930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all" spc="0" normalizeH="0" baseline="0" noProof="0">
                <a:ln>
                  <a:noFill/>
                </a:ln>
                <a:solidFill>
                  <a:schemeClr val="tx1"/>
                </a:solidFill>
                <a:effectLst/>
                <a:uLnTx/>
                <a:uFillTx/>
                <a:latin typeface="+mj-lt"/>
                <a:ea typeface="+mj-ea"/>
                <a:cs typeface="+mj-cs"/>
              </a:rPr>
              <a:t>Match Requirement </a:t>
            </a:r>
            <a:r>
              <a:rPr kumimoji="0" lang="en-US" sz="3600" b="0" i="0" u="none" strike="noStrike" kern="1200" cap="all" spc="0" normalizeH="0" baseline="0" noProof="0">
                <a:ln>
                  <a:noFill/>
                </a:ln>
                <a:solidFill>
                  <a:schemeClr val="tx1"/>
                </a:solidFill>
                <a:effectLst/>
                <a:uLnTx/>
                <a:uFillTx/>
                <a:latin typeface="+mn-lt"/>
                <a:ea typeface="+mj-ea"/>
                <a:cs typeface="+mj-cs"/>
              </a:rPr>
              <a:t>Example 2</a:t>
            </a:r>
            <a:endParaRPr kumimoji="0" lang="en-US" sz="4000" b="0" i="0" u="none" strike="noStrike" kern="1200" cap="all" spc="0" normalizeH="0" baseline="0" noProof="0">
              <a:ln>
                <a:noFill/>
              </a:ln>
              <a:solidFill>
                <a:schemeClr val="tx1"/>
              </a:solidFill>
              <a:effectLst/>
              <a:uLnTx/>
              <a:uFillTx/>
              <a:latin typeface="+mn-lt"/>
              <a:ea typeface="+mj-ea"/>
              <a:cs typeface="+mj-cs"/>
            </a:endParaRPr>
          </a:p>
        </p:txBody>
      </p:sp>
      <p:graphicFrame>
        <p:nvGraphicFramePr>
          <p:cNvPr id="4" name="Content Placeholder 3" descr="infographic list">
            <a:extLst>
              <a:ext uri="{FF2B5EF4-FFF2-40B4-BE49-F238E27FC236}">
                <a16:creationId xmlns:a16="http://schemas.microsoft.com/office/drawing/2014/main" id="{EF45240A-2337-4352-177B-E2C1F8D6BAB7}"/>
              </a:ext>
            </a:extLst>
          </p:cNvPr>
          <p:cNvGraphicFramePr>
            <a:graphicFrameLocks noGrp="1"/>
          </p:cNvGraphicFramePr>
          <p:nvPr>
            <p:ph idx="1"/>
            <p:extLst>
              <p:ext uri="{D42A27DB-BD31-4B8C-83A1-F6EECF244321}">
                <p14:modId xmlns:p14="http://schemas.microsoft.com/office/powerpoint/2010/main" val="765758730"/>
              </p:ext>
            </p:extLst>
          </p:nvPr>
        </p:nvGraphicFramePr>
        <p:xfrm>
          <a:off x="475185" y="1420239"/>
          <a:ext cx="8193630" cy="4934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D5249643-A983-26F9-EBF1-4DA1F8497786}"/>
              </a:ext>
            </a:extLst>
          </p:cNvPr>
          <p:cNvSpPr>
            <a:spLocks noGrp="1"/>
          </p:cNvSpPr>
          <p:nvPr>
            <p:ph type="sldNum" sz="quarter" idx="12"/>
          </p:nvPr>
        </p:nvSpPr>
        <p:spPr/>
        <p:txBody>
          <a:bodyPr/>
          <a:lstStyle/>
          <a:p>
            <a:fld id="{602FC458-F1F2-4988-9912-50B92EDCE080}" type="slidenum">
              <a:rPr lang="en-US" smtClean="0"/>
              <a:pPr/>
              <a:t>9</a:t>
            </a:fld>
            <a:endParaRPr lang="en-US"/>
          </a:p>
        </p:txBody>
      </p:sp>
    </p:spTree>
    <p:extLst>
      <p:ext uri="{BB962C8B-B14F-4D97-AF65-F5344CB8AC3E}">
        <p14:creationId xmlns:p14="http://schemas.microsoft.com/office/powerpoint/2010/main" val="18221349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Custom 1">
      <a:majorFont>
        <a:latin typeface="Calibri"/>
        <a:ea typeface=""/>
        <a:cs typeface=""/>
      </a:majorFont>
      <a:minorFont>
        <a:latin typeface="Calibri Light"/>
        <a:ea typeface=""/>
        <a:cs typeface=""/>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A666223B80EB4BBCB944FC1275BF90" ma:contentTypeVersion="19" ma:contentTypeDescription="Create a new document." ma:contentTypeScope="" ma:versionID="0fc51f6c81a7ac7a9066b35e7c04c9d3">
  <xsd:schema xmlns:xsd="http://www.w3.org/2001/XMLSchema" xmlns:xs="http://www.w3.org/2001/XMLSchema" xmlns:p="http://schemas.microsoft.com/office/2006/metadata/properties" xmlns:ns2="8b84f0c1-b81e-4a79-9b48-a655cf54ff86" xmlns:ns3="c4d35652-c855-4275-af1e-b545f515243e" targetNamespace="http://schemas.microsoft.com/office/2006/metadata/properties" ma:root="true" ma:fieldsID="92b67bad6617fe9fcd534fd3276bd7b2" ns2:_="" ns3:_="">
    <xsd:import namespace="8b84f0c1-b81e-4a79-9b48-a655cf54ff86"/>
    <xsd:import namespace="c4d35652-c855-4275-af1e-b545f515243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Status1" minOccurs="0"/>
                <xsd:element ref="ns2:MediaServiceLocation" minOccurs="0"/>
                <xsd:element ref="ns2:Not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84f0c1-b81e-4a79-9b48-a655cf54ff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Status1" ma:index="22" nillable="true" ma:displayName="Status" ma:format="Dropdown" ma:internalName="Status1">
      <xsd:simpleType>
        <xsd:restriction base="dms:Choice">
          <xsd:enumeration value="Final"/>
          <xsd:enumeration value="In Review"/>
          <xsd:enumeration value="In Progress"/>
          <xsd:enumeration value="With Marsha"/>
          <xsd:enumeration value="With OTC"/>
        </xsd:restriction>
      </xsd:simpleType>
    </xsd:element>
    <xsd:element name="MediaServiceLocation" ma:index="23" nillable="true" ma:displayName="Location" ma:indexed="true" ma:internalName="MediaServiceLocation" ma:readOnly="true">
      <xsd:simpleType>
        <xsd:restriction base="dms:Text"/>
      </xsd:simpleType>
    </xsd:element>
    <xsd:element name="Note" ma:index="24" nillable="true" ma:displayName="Note" ma:format="Dropdown" ma:internalName="Note">
      <xsd:simpleType>
        <xsd:restriction base="dms:Text">
          <xsd:maxLength value="255"/>
        </xsd:restriction>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d35652-c855-4275-af1e-b545f515243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79b9243-ab4e-473e-91d8-1a5e97670cde}" ma:internalName="TaxCatchAll" ma:showField="CatchAllData" ma:web="c4d35652-c855-4275-af1e-b545f51524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4d35652-c855-4275-af1e-b545f515243e" xsi:nil="true"/>
    <lcf76f155ced4ddcb4097134ff3c332f xmlns="8b84f0c1-b81e-4a79-9b48-a655cf54ff86">
      <Terms xmlns="http://schemas.microsoft.com/office/infopath/2007/PartnerControls"/>
    </lcf76f155ced4ddcb4097134ff3c332f>
    <SharedWithUsers xmlns="c4d35652-c855-4275-af1e-b545f515243e">
      <UserInfo>
        <DisplayName/>
        <AccountId xsi:nil="true"/>
        <AccountType/>
      </UserInfo>
    </SharedWithUsers>
    <Status1 xmlns="8b84f0c1-b81e-4a79-9b48-a655cf54ff86" xsi:nil="true"/>
    <Note xmlns="8b84f0c1-b81e-4a79-9b48-a655cf54ff86" xsi:nil="true"/>
  </documentManagement>
</p:properties>
</file>

<file path=customXml/itemProps1.xml><?xml version="1.0" encoding="utf-8"?>
<ds:datastoreItem xmlns:ds="http://schemas.openxmlformats.org/officeDocument/2006/customXml" ds:itemID="{B9580F1F-AA75-4A98-A02F-97C879D0DF9E}">
  <ds:schemaRefs>
    <ds:schemaRef ds:uri="http://schemas.microsoft.com/sharepoint/v3/contenttype/forms"/>
  </ds:schemaRefs>
</ds:datastoreItem>
</file>

<file path=customXml/itemProps2.xml><?xml version="1.0" encoding="utf-8"?>
<ds:datastoreItem xmlns:ds="http://schemas.openxmlformats.org/officeDocument/2006/customXml" ds:itemID="{2469B234-DF17-4FD6-A79A-E57401C48B53}">
  <ds:schemaRefs>
    <ds:schemaRef ds:uri="8b84f0c1-b81e-4a79-9b48-a655cf54ff86"/>
    <ds:schemaRef ds:uri="c4d35652-c855-4275-af1e-b545f51524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8CA9AB5-8F4C-4669-8060-849A5F875042}">
  <ds:schemaRefs>
    <ds:schemaRef ds:uri="8b84f0c1-b81e-4a79-9b48-a655cf54ff86"/>
    <ds:schemaRef ds:uri="c4d35652-c855-4275-af1e-b545f515243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Vapor Trail</Template>
  <Application>Microsoft Office PowerPoint</Application>
  <PresentationFormat>On-screen Show (4:3)</PresentationFormat>
  <Slides>76</Slides>
  <Notes>76</Notes>
  <HiddenSlides>0</HiddenSlides>
  <ScaleCrop>false</ScaleCrop>
  <HeadingPairs>
    <vt:vector size="4" baseType="variant">
      <vt:variant>
        <vt:lpstr>Theme</vt:lpstr>
      </vt:variant>
      <vt:variant>
        <vt:i4>2</vt:i4>
      </vt:variant>
      <vt:variant>
        <vt:lpstr>Slide Titles</vt:lpstr>
      </vt:variant>
      <vt:variant>
        <vt:i4>76</vt:i4>
      </vt:variant>
    </vt:vector>
  </HeadingPairs>
  <TitlesOfParts>
    <vt:vector size="78" baseType="lpstr">
      <vt:lpstr>Vapor Trail</vt:lpstr>
      <vt:lpstr>Office Theme</vt:lpstr>
      <vt:lpstr>SRO/SSO Incentive Grant Program - Continuations   FY27 SRO and SSO Guidelines and Application Procedures </vt:lpstr>
      <vt:lpstr>What to expect?</vt:lpstr>
      <vt:lpstr>FY27 Reminders</vt:lpstr>
      <vt:lpstr>FY27 REMINDERS </vt:lpstr>
      <vt:lpstr>Application Guidelines</vt:lpstr>
      <vt:lpstr>Application Requirements</vt:lpstr>
      <vt:lpstr>Match Requirement</vt:lpstr>
      <vt:lpstr>Match Requirement Example 1</vt:lpstr>
      <vt:lpstr>Match Requirement Example 2</vt:lpstr>
      <vt:lpstr>Application Requirements: SRO</vt:lpstr>
      <vt:lpstr>Application Requirements: SRO</vt:lpstr>
      <vt:lpstr>Application Requirements: SSO</vt:lpstr>
      <vt:lpstr>Application Requirements: SSO</vt:lpstr>
      <vt:lpstr>Application Restrictions </vt:lpstr>
      <vt:lpstr>Allowable:  Equipment and Supplies</vt:lpstr>
      <vt:lpstr>Allowable:  Programming</vt:lpstr>
      <vt:lpstr>Allowable:  Training</vt:lpstr>
      <vt:lpstr>Unallowable Expenses</vt:lpstr>
      <vt:lpstr>On-Line Grants Management System (OGMS)</vt:lpstr>
      <vt:lpstr>Register in OGMS</vt:lpstr>
      <vt:lpstr>Register as a New User</vt:lpstr>
      <vt:lpstr>Register as a New User </vt:lpstr>
      <vt:lpstr>Register as a New User</vt:lpstr>
      <vt:lpstr>Register as a New User</vt:lpstr>
      <vt:lpstr>Application Instructions</vt:lpstr>
      <vt:lpstr>Find a Funding Opportunity</vt:lpstr>
      <vt:lpstr>Funding Opportunity</vt:lpstr>
      <vt:lpstr>Funding Opportunity</vt:lpstr>
      <vt:lpstr>Start an Application </vt:lpstr>
      <vt:lpstr>Application  Creation Wizard </vt:lpstr>
      <vt:lpstr>Application  Creation Wizard</vt:lpstr>
      <vt:lpstr>Application Details</vt:lpstr>
      <vt:lpstr>Face Sheet Example</vt:lpstr>
      <vt:lpstr>Face Sheet example</vt:lpstr>
      <vt:lpstr>Face Sheet example </vt:lpstr>
      <vt:lpstr>Face Sheet example  </vt:lpstr>
      <vt:lpstr>Budget </vt:lpstr>
      <vt:lpstr>Budget </vt:lpstr>
      <vt:lpstr>Priority Areas– Program Information</vt:lpstr>
      <vt:lpstr>Priority Areas–  School Information</vt:lpstr>
      <vt:lpstr>Priority Areas–  DCJS Funded</vt:lpstr>
      <vt:lpstr>Project Targets: SRO</vt:lpstr>
      <vt:lpstr>Project Targets: SSO</vt:lpstr>
      <vt:lpstr>Personnel and  Fringe Benefits</vt:lpstr>
      <vt:lpstr>Personnel and  Fringe Benefits</vt:lpstr>
      <vt:lpstr>Employee Information: SRO </vt:lpstr>
      <vt:lpstr>Employee Information: CHR</vt:lpstr>
      <vt:lpstr>Employee information: SSO</vt:lpstr>
      <vt:lpstr>Employee Information: SRO and SSO </vt:lpstr>
      <vt:lpstr>Employee Salary and Fringe Benefits</vt:lpstr>
      <vt:lpstr>Employee Salary and Fringe Benefits</vt:lpstr>
      <vt:lpstr>Employee Salary and Fringe Benefits</vt:lpstr>
      <vt:lpstr>Employee Salary and Fringe Benefits</vt:lpstr>
      <vt:lpstr>Budget Categories</vt:lpstr>
      <vt:lpstr>Budget Categories</vt:lpstr>
      <vt:lpstr>Travel</vt:lpstr>
      <vt:lpstr>Travel</vt:lpstr>
      <vt:lpstr>Subsistence/Other Travel Costs</vt:lpstr>
      <vt:lpstr>Subsistence/ Other Travel Costs</vt:lpstr>
      <vt:lpstr>Subsistence/ Other Travel Costs</vt:lpstr>
      <vt:lpstr>Equipment</vt:lpstr>
      <vt:lpstr>Equipment </vt:lpstr>
      <vt:lpstr>Equipment</vt:lpstr>
      <vt:lpstr>Supplies and  Other Expenses</vt:lpstr>
      <vt:lpstr>Supplies and  Other Expenses</vt:lpstr>
      <vt:lpstr>Attachments</vt:lpstr>
      <vt:lpstr>Attachments</vt:lpstr>
      <vt:lpstr>NON-SUPPLANTATION</vt:lpstr>
      <vt:lpstr>Authority Certification</vt:lpstr>
      <vt:lpstr>Submitting the Application</vt:lpstr>
      <vt:lpstr>Submitting the Application</vt:lpstr>
      <vt:lpstr>Submitting the Application</vt:lpstr>
      <vt:lpstr>What’s Next?</vt:lpstr>
      <vt:lpstr>Application Review</vt:lpstr>
      <vt:lpstr>Criminal Justice Services Board (CJSB)</vt:lpstr>
      <vt:lpstr>Technical Assistance</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SRO/SSO Incentive Grant Program   FY26 SRO and SSO Guidelines and Application Procedures </dc:title>
  <dc:creator>Dietz, Marsha (DCJS)</dc:creator>
  <cp:revision>1</cp:revision>
  <dcterms:created xsi:type="dcterms:W3CDTF">2018-12-18T15:23:02Z</dcterms:created>
  <dcterms:modified xsi:type="dcterms:W3CDTF">2026-02-06T20:00:16Z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0x01010089A666223B80EB4BBCB944FC1275BF90</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